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7"/>
  </p:notesMasterIdLst>
  <p:sldIdLst>
    <p:sldId id="262" r:id="rId2"/>
    <p:sldId id="263" r:id="rId3"/>
    <p:sldId id="260" r:id="rId4"/>
    <p:sldId id="264" r:id="rId5"/>
    <p:sldId id="258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713"/>
    <a:srgbClr val="AD122A"/>
    <a:srgbClr val="A2B526"/>
    <a:srgbClr val="303B42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 autoAdjust="0"/>
    <p:restoredTop sz="94490" autoAdjust="0"/>
  </p:normalViewPr>
  <p:slideViewPr>
    <p:cSldViewPr snapToGrid="0" snapToObjects="1">
      <p:cViewPr varScale="1">
        <p:scale>
          <a:sx n="161" d="100"/>
          <a:sy n="161" d="100"/>
        </p:scale>
        <p:origin x="106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A9C3-438C-BE4C-9B47-00447DA1FF7D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9F7B-6D2C-D847-BDB0-B95DB96D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3137C9-B010-5240-9C4E-78DEC93B0D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63" y="668727"/>
            <a:ext cx="7088318" cy="1404459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763" y="2374974"/>
            <a:ext cx="7088318" cy="129133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rgbClr val="FDB713"/>
                </a:solidFill>
                <a:latin typeface="+mn-l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30" y="171898"/>
            <a:ext cx="7887570" cy="922351"/>
          </a:xfrm>
        </p:spPr>
        <p:txBody>
          <a:bodyPr tIns="0" bIns="0"/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29" y="1205567"/>
            <a:ext cx="8459942" cy="371477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2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7" y="1214277"/>
            <a:ext cx="4126605" cy="3706065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5" y="1214278"/>
            <a:ext cx="4122123" cy="370606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030" y="180607"/>
            <a:ext cx="7887570" cy="922351"/>
          </a:xfrm>
        </p:spPr>
        <p:txBody>
          <a:bodyPr tIns="0" bIns="0"/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8" y="163192"/>
            <a:ext cx="7887572" cy="922352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7" y="1214278"/>
            <a:ext cx="3196303" cy="3688648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68918" y="1222919"/>
            <a:ext cx="5033770" cy="368000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761404"/>
            <a:ext cx="8459942" cy="314152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030" y="163191"/>
            <a:ext cx="7887570" cy="922351"/>
          </a:xfrm>
        </p:spPr>
        <p:txBody>
          <a:bodyPr tIns="0" bIns="0"/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310" y="1184413"/>
            <a:ext cx="8460660" cy="481576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762" y="1598065"/>
            <a:ext cx="8236475" cy="120683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Subhead/ </a:t>
            </a:r>
            <a:br>
              <a:rPr lang="en-US" dirty="0"/>
            </a:br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54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D8360-6766-5B44-B75F-2338F504CA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79488-D770-B243-999C-AB2FB828F0A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28" y="154483"/>
            <a:ext cx="7887572" cy="922352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178033"/>
            <a:ext cx="8459943" cy="3681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5" r:id="rId4"/>
    <p:sldLayoutId id="2147483728" r:id="rId5"/>
    <p:sldLayoutId id="2147483744" r:id="rId6"/>
    <p:sldLayoutId id="2147483743" r:id="rId7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bg1"/>
          </a:solidFill>
          <a:latin typeface="Arial"/>
          <a:ea typeface="+mn-ea"/>
          <a:cs typeface="Arial"/>
        </a:defRPr>
      </a:lvl1pPr>
      <a:lvl2pPr marL="458788" indent="-287338" algn="l" defTabSz="457200" rtl="0" eaLnBrk="1" latinLnBrk="0" hangingPunct="1">
        <a:spcBef>
          <a:spcPct val="20000"/>
        </a:spcBef>
        <a:buFont typeface="Wingdings" charset="2"/>
        <a:buChar char="§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747713" indent="-227013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090613" indent="-233363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1371600" indent="-2540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tabLst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80732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2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2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5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theme/theme1.xml><?xml version="1.0" encoding="utf-8"?>
<a:theme xmlns:a="http://schemas.openxmlformats.org/drawingml/2006/main" name="UNMC Theme">
  <a:themeElements>
    <a:clrScheme name="UNMC">
      <a:dk1>
        <a:srgbClr val="000000"/>
      </a:dk1>
      <a:lt1>
        <a:srgbClr val="FFFFFF"/>
      </a:lt1>
      <a:dk2>
        <a:srgbClr val="2F3A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129DBF"/>
      </a:accent4>
      <a:accent5>
        <a:srgbClr val="F26721"/>
      </a:accent5>
      <a:accent6>
        <a:srgbClr val="FCB614"/>
      </a:accent6>
      <a:hlink>
        <a:srgbClr val="A1B426"/>
      </a:hlink>
      <a:folHlink>
        <a:srgbClr val="12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8</Words>
  <Application>Microsoft Macintosh PowerPoint</Application>
  <PresentationFormat>On-screen Show (16:9)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Arial-BoldMT</vt:lpstr>
      <vt:lpstr>Calibri</vt:lpstr>
      <vt:lpstr>Wingdings</vt:lpstr>
      <vt:lpstr>UNMC Theme</vt:lpstr>
      <vt:lpstr>Title goes here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Waples, Tom A</cp:lastModifiedBy>
  <cp:revision>49</cp:revision>
  <dcterms:created xsi:type="dcterms:W3CDTF">2014-09-17T15:14:42Z</dcterms:created>
  <dcterms:modified xsi:type="dcterms:W3CDTF">2019-12-09T20:10:58Z</dcterms:modified>
</cp:coreProperties>
</file>