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9"/>
  </p:notesMasterIdLst>
  <p:handoutMasterIdLst>
    <p:handoutMasterId r:id="rId10"/>
  </p:handoutMasterIdLst>
  <p:sldIdLst>
    <p:sldId id="259" r:id="rId2"/>
    <p:sldId id="274" r:id="rId3"/>
    <p:sldId id="258" r:id="rId4"/>
    <p:sldId id="271" r:id="rId5"/>
    <p:sldId id="26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541" autoAdjust="0"/>
  </p:normalViewPr>
  <p:slideViewPr>
    <p:cSldViewPr snapToGrid="0" snapToObjects="1"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F0D0E-F824-F145-B797-50BF7CF99B0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F3FCD-09B4-1546-A6D3-DC6AB0837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DF3FB-3A81-574A-ACE1-7E8AEF5E20AC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222C4-F27E-A04C-AFC9-2EFDC34C9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683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25686" y="1238844"/>
            <a:ext cx="6636598" cy="1892507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000" b="1" i="0" baseline="0">
                <a:solidFill>
                  <a:srgbClr val="AD122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5686" y="3429000"/>
            <a:ext cx="6636598" cy="922519"/>
          </a:xfrm>
        </p:spPr>
        <p:txBody>
          <a:bodyPr>
            <a:normAutofit/>
          </a:bodyPr>
          <a:lstStyle>
            <a:lvl1pPr marL="0" indent="0" algn="l">
              <a:buNone/>
              <a:defRPr sz="24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47174"/>
          </a:xfrm>
        </p:spPr>
        <p:txBody>
          <a:bodyPr tIns="0" bIns="0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7861" y="1382027"/>
            <a:ext cx="8130768" cy="4569406"/>
          </a:xfrm>
        </p:spPr>
        <p:txBody>
          <a:bodyPr>
            <a:noAutofit/>
          </a:bodyPr>
          <a:lstStyle>
            <a:lvl1pPr marL="342900" indent="-342900">
              <a:lnSpc>
                <a:spcPct val="90000"/>
              </a:lnSpc>
              <a:buFont typeface="Arial"/>
              <a:buChar char="•"/>
              <a:defRPr sz="2400"/>
            </a:lvl1pPr>
            <a:lvl2pPr>
              <a:lnSpc>
                <a:spcPct val="90000"/>
              </a:lnSpc>
              <a:defRPr sz="24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2400"/>
            </a:lvl3pPr>
            <a:lvl4pPr>
              <a:lnSpc>
                <a:spcPct val="90000"/>
              </a:lnSpc>
              <a:defRPr sz="2400"/>
            </a:lvl4pPr>
            <a:lvl5pPr>
              <a:lnSpc>
                <a:spcPct val="90000"/>
              </a:lnSpc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7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2 Columns -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471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2 Columns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4"/>
          </p:nvPr>
        </p:nvSpPr>
        <p:spPr>
          <a:xfrm>
            <a:off x="4712854" y="1382027"/>
            <a:ext cx="3965773" cy="4569407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8"/>
            <a:ext cx="3965771" cy="4569406"/>
          </a:xfrm>
        </p:spPr>
        <p:txBody>
          <a:bodyPr anchor="t">
            <a:normAutofit/>
          </a:bodyPr>
          <a:lstStyle>
            <a:lvl1pPr marL="342900" indent="-342900">
              <a:buFont typeface="Arial"/>
              <a:buChar char="•"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5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Logo and Camp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862" y="688423"/>
            <a:ext cx="8136992" cy="521434"/>
          </a:xfrm>
          <a:prstGeom prst="rect">
            <a:avLst/>
          </a:prstGeom>
        </p:spPr>
        <p:txBody>
          <a:bodyPr vert="horz" lIns="91440" tIns="0" rIns="91440" bIns="0" rtlCol="0" anchor="t" anchorCtr="0">
            <a:noAutofit/>
          </a:bodyPr>
          <a:lstStyle/>
          <a:p>
            <a:r>
              <a:rPr lang="en-US" dirty="0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7862" y="1382027"/>
            <a:ext cx="8136992" cy="4569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863" y="6228925"/>
            <a:ext cx="504281" cy="295236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989EA3"/>
                </a:solidFill>
                <a:latin typeface="Arial"/>
                <a:cs typeface="Arial"/>
              </a:defRPr>
            </a:lvl1pPr>
          </a:lstStyle>
          <a:p>
            <a:fld id="{D0394A55-0D5E-E449-981A-A375C652BA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54" r:id="rId3"/>
    <p:sldLayoutId id="2147483742" r:id="rId4"/>
    <p:sldLayoutId id="2147483755" r:id="rId5"/>
    <p:sldLayoutId id="2147483743" r:id="rId6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25686" y="2348453"/>
            <a:ext cx="6636598" cy="6413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25686" y="3195264"/>
            <a:ext cx="6636598" cy="13356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18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A1B83-7116-EB4B-AB49-E19D33708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0394A55-0D5E-E449-981A-A375C652BAC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1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72" y="688424"/>
            <a:ext cx="8128557" cy="512618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1600" dirty="0"/>
              <a:t>Click to edit Master text styles</a:t>
            </a:r>
          </a:p>
          <a:p>
            <a:pPr lvl="1"/>
            <a:r>
              <a:rPr lang="en-US" sz="1600" dirty="0"/>
              <a:t>Second level</a:t>
            </a:r>
          </a:p>
          <a:p>
            <a:pPr lvl="2"/>
            <a:r>
              <a:rPr lang="en-US" sz="1600" dirty="0"/>
              <a:t>Third level</a:t>
            </a:r>
          </a:p>
          <a:p>
            <a:pPr lvl="3"/>
            <a:r>
              <a:rPr lang="en-US" sz="1600" dirty="0"/>
              <a:t>Fourth level</a:t>
            </a:r>
          </a:p>
          <a:p>
            <a:pPr lvl="4"/>
            <a:r>
              <a:rPr lang="en-US" sz="1600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815B9BD1-B367-D645-80D0-3B132E25E5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61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0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862" y="688422"/>
            <a:ext cx="8130765" cy="571687"/>
          </a:xfrm>
        </p:spPr>
        <p:txBody>
          <a:bodyPr/>
          <a:lstStyle/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566539" y="6322312"/>
            <a:ext cx="1262187" cy="535687"/>
          </a:xfrm>
        </p:spPr>
        <p:txBody>
          <a:bodyPr/>
          <a:lstStyle/>
          <a:p>
            <a:fld id="{D92BB8B7-C693-FC4E-B1FD-18D4999BC1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9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21095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NebMed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33</Words>
  <Application>Microsoft Macintosh PowerPoint</Application>
  <PresentationFormat>On-screen Show (4:3)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NeMed_Presentation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Amanda Stephenson</cp:lastModifiedBy>
  <cp:revision>46</cp:revision>
  <dcterms:created xsi:type="dcterms:W3CDTF">2014-09-17T15:14:42Z</dcterms:created>
  <dcterms:modified xsi:type="dcterms:W3CDTF">2021-04-22T16:34:26Z</dcterms:modified>
</cp:coreProperties>
</file>