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59" r:id="rId2"/>
    <p:sldId id="274" r:id="rId3"/>
    <p:sldId id="258" r:id="rId4"/>
    <p:sldId id="271" r:id="rId5"/>
    <p:sldId id="261" r:id="rId6"/>
    <p:sldId id="272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07" autoAdjust="0"/>
  </p:normalViewPr>
  <p:slideViewPr>
    <p:cSldViewPr snapToGrid="0" snapToObjects="1">
      <p:cViewPr varScale="1">
        <p:scale>
          <a:sx n="136" d="100"/>
          <a:sy n="136" d="100"/>
        </p:scale>
        <p:origin x="200" y="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2CBB-D912-6340-8257-A4B54ADF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4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84834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520202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1843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9130"/>
            <a:ext cx="3965773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9130"/>
            <a:ext cx="3965771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428765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2411"/>
            <a:ext cx="3965773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2411"/>
            <a:ext cx="3965771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33</Words>
  <Application>Microsoft Macintosh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Amanda Stephenson</cp:lastModifiedBy>
  <cp:revision>50</cp:revision>
  <dcterms:created xsi:type="dcterms:W3CDTF">2014-09-17T15:14:42Z</dcterms:created>
  <dcterms:modified xsi:type="dcterms:W3CDTF">2021-04-22T16:35:57Z</dcterms:modified>
</cp:coreProperties>
</file>