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259" r:id="rId2"/>
    <p:sldId id="274" r:id="rId3"/>
    <p:sldId id="258" r:id="rId4"/>
    <p:sldId id="271" r:id="rId5"/>
    <p:sldId id="26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07" autoAdjust="0"/>
  </p:normalViewPr>
  <p:slideViewPr>
    <p:cSldViewPr snapToGrid="0" snapToObjects="1"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1238844"/>
            <a:ext cx="6636598" cy="189250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3429000"/>
            <a:ext cx="6636598" cy="92251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2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2338178"/>
            <a:ext cx="6636598" cy="6824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3195264"/>
            <a:ext cx="6636598" cy="1407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C342-3675-5A4F-9D7F-8E8D75615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33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Amanda Stephenson</cp:lastModifiedBy>
  <cp:revision>46</cp:revision>
  <dcterms:created xsi:type="dcterms:W3CDTF">2014-09-17T15:14:42Z</dcterms:created>
  <dcterms:modified xsi:type="dcterms:W3CDTF">2021-04-22T16:37:18Z</dcterms:modified>
</cp:coreProperties>
</file>