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9"/>
  </p:notesMasterIdLst>
  <p:handoutMasterIdLst>
    <p:handoutMasterId r:id="rId10"/>
  </p:handoutMasterIdLst>
  <p:sldIdLst>
    <p:sldId id="259" r:id="rId2"/>
    <p:sldId id="274" r:id="rId3"/>
    <p:sldId id="258" r:id="rId4"/>
    <p:sldId id="271" r:id="rId5"/>
    <p:sldId id="261" r:id="rId6"/>
    <p:sldId id="272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07" autoAdjust="0"/>
  </p:normalViewPr>
  <p:slideViewPr>
    <p:cSldViewPr snapToGrid="0" snapToObjects="1">
      <p:cViewPr varScale="1">
        <p:scale>
          <a:sx n="136" d="100"/>
          <a:sy n="136" d="100"/>
        </p:scale>
        <p:origin x="200" y="5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929134"/>
            <a:ext cx="6636598" cy="141938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AD122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2571751"/>
            <a:ext cx="6636598" cy="69188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457103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5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2 Columns - Para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2 Columns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3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 - Logo and Campu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32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516317"/>
            <a:ext cx="8136992" cy="5202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166816"/>
            <a:ext cx="8136992" cy="329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4" r:id="rId3"/>
    <p:sldLayoutId id="2147483742" r:id="rId4"/>
    <p:sldLayoutId id="2147483755" r:id="rId5"/>
    <p:sldLayoutId id="2147483743" r:id="rId6"/>
    <p:sldLayoutId id="2147483753" r:id="rId7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686" y="1766042"/>
            <a:ext cx="6636598" cy="6826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5686" y="2588218"/>
            <a:ext cx="6636598" cy="13328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65C6-5238-ED4E-90B0-7239CF56E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3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484834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61" y="1162411"/>
            <a:ext cx="8130768" cy="3301164"/>
          </a:xfrm>
        </p:spPr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815B9BD1-B367-D645-80D0-3B132E25E5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520202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61" y="1162411"/>
            <a:ext cx="8130768" cy="3301164"/>
          </a:xfrm>
        </p:spPr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815B9BD1-B367-D645-80D0-3B132E25E5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18430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4712854" y="1169130"/>
            <a:ext cx="3965773" cy="329444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3" y="1169130"/>
            <a:ext cx="3965771" cy="329444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D92BB8B7-C693-FC4E-B1FD-18D4999BC1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428765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4712854" y="1162411"/>
            <a:ext cx="3965773" cy="330116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7863" y="1162411"/>
            <a:ext cx="3965771" cy="330116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40" y="4741735"/>
            <a:ext cx="1262187" cy="401765"/>
          </a:xfrm>
        </p:spPr>
        <p:txBody>
          <a:bodyPr/>
          <a:lstStyle/>
          <a:p>
            <a:fld id="{D92BB8B7-C693-FC4E-B1FD-18D4999BC1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9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33</Words>
  <Application>Microsoft Macintosh PowerPoint</Application>
  <PresentationFormat>On-screen Show (16:9)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Amanda Stephenson</cp:lastModifiedBy>
  <cp:revision>49</cp:revision>
  <dcterms:created xsi:type="dcterms:W3CDTF">2014-09-17T15:14:42Z</dcterms:created>
  <dcterms:modified xsi:type="dcterms:W3CDTF">2021-04-22T16:38:46Z</dcterms:modified>
</cp:coreProperties>
</file>