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51206400" cy="36576000"/>
  <p:notesSz cx="6858000" cy="9144000"/>
  <p:defaultTextStyle>
    <a:defPPr>
      <a:defRPr lang="en-US"/>
    </a:defPPr>
    <a:lvl1pPr algn="l" defTabSz="2506663" rtl="0" fontAlgn="base">
      <a:spcBef>
        <a:spcPct val="0"/>
      </a:spcBef>
      <a:spcAft>
        <a:spcPct val="0"/>
      </a:spcAft>
      <a:defRPr sz="9900" kern="1200">
        <a:solidFill>
          <a:schemeClr val="tx1"/>
        </a:solidFill>
        <a:latin typeface="Arial" charset="0"/>
        <a:ea typeface="ＭＳ Ｐゴシック" charset="0"/>
        <a:cs typeface="+mn-cs"/>
      </a:defRPr>
    </a:lvl1pPr>
    <a:lvl2pPr marL="2506663" indent="-2049463" algn="l" defTabSz="2506663" rtl="0" fontAlgn="base">
      <a:spcBef>
        <a:spcPct val="0"/>
      </a:spcBef>
      <a:spcAft>
        <a:spcPct val="0"/>
      </a:spcAft>
      <a:defRPr sz="9900" kern="1200">
        <a:solidFill>
          <a:schemeClr val="tx1"/>
        </a:solidFill>
        <a:latin typeface="Arial" charset="0"/>
        <a:ea typeface="ＭＳ Ｐゴシック" charset="0"/>
        <a:cs typeface="+mn-cs"/>
      </a:defRPr>
    </a:lvl2pPr>
    <a:lvl3pPr marL="5014913" indent="-4100513" algn="l" defTabSz="2506663" rtl="0" fontAlgn="base">
      <a:spcBef>
        <a:spcPct val="0"/>
      </a:spcBef>
      <a:spcAft>
        <a:spcPct val="0"/>
      </a:spcAft>
      <a:defRPr sz="9900" kern="1200">
        <a:solidFill>
          <a:schemeClr val="tx1"/>
        </a:solidFill>
        <a:latin typeface="Arial" charset="0"/>
        <a:ea typeface="ＭＳ Ｐゴシック" charset="0"/>
        <a:cs typeface="+mn-cs"/>
      </a:defRPr>
    </a:lvl3pPr>
    <a:lvl4pPr marL="7523163" indent="-6151563" algn="l" defTabSz="2506663" rtl="0" fontAlgn="base">
      <a:spcBef>
        <a:spcPct val="0"/>
      </a:spcBef>
      <a:spcAft>
        <a:spcPct val="0"/>
      </a:spcAft>
      <a:defRPr sz="9900" kern="1200">
        <a:solidFill>
          <a:schemeClr val="tx1"/>
        </a:solidFill>
        <a:latin typeface="Arial" charset="0"/>
        <a:ea typeface="ＭＳ Ｐゴシック" charset="0"/>
        <a:cs typeface="+mn-cs"/>
      </a:defRPr>
    </a:lvl4pPr>
    <a:lvl5pPr marL="10031413" indent="-8202613" algn="l" defTabSz="2506663" rtl="0" fontAlgn="base">
      <a:spcBef>
        <a:spcPct val="0"/>
      </a:spcBef>
      <a:spcAft>
        <a:spcPct val="0"/>
      </a:spcAft>
      <a:defRPr sz="9900" kern="1200">
        <a:solidFill>
          <a:schemeClr val="tx1"/>
        </a:solidFill>
        <a:latin typeface="Arial" charset="0"/>
        <a:ea typeface="ＭＳ Ｐゴシック" charset="0"/>
        <a:cs typeface="+mn-cs"/>
      </a:defRPr>
    </a:lvl5pPr>
    <a:lvl6pPr marL="2286000" algn="l" defTabSz="457200" rtl="0" eaLnBrk="1" latinLnBrk="0" hangingPunct="1">
      <a:defRPr sz="9900" kern="1200">
        <a:solidFill>
          <a:schemeClr val="tx1"/>
        </a:solidFill>
        <a:latin typeface="Arial" charset="0"/>
        <a:ea typeface="ＭＳ Ｐゴシック" charset="0"/>
        <a:cs typeface="+mn-cs"/>
      </a:defRPr>
    </a:lvl6pPr>
    <a:lvl7pPr marL="2743200" algn="l" defTabSz="457200" rtl="0" eaLnBrk="1" latinLnBrk="0" hangingPunct="1">
      <a:defRPr sz="9900" kern="1200">
        <a:solidFill>
          <a:schemeClr val="tx1"/>
        </a:solidFill>
        <a:latin typeface="Arial" charset="0"/>
        <a:ea typeface="ＭＳ Ｐゴシック" charset="0"/>
        <a:cs typeface="+mn-cs"/>
      </a:defRPr>
    </a:lvl7pPr>
    <a:lvl8pPr marL="3200400" algn="l" defTabSz="457200" rtl="0" eaLnBrk="1" latinLnBrk="0" hangingPunct="1">
      <a:defRPr sz="9900" kern="1200">
        <a:solidFill>
          <a:schemeClr val="tx1"/>
        </a:solidFill>
        <a:latin typeface="Arial" charset="0"/>
        <a:ea typeface="ＭＳ Ｐゴシック" charset="0"/>
        <a:cs typeface="+mn-cs"/>
      </a:defRPr>
    </a:lvl8pPr>
    <a:lvl9pPr marL="3657600" algn="l" defTabSz="457200" rtl="0" eaLnBrk="1" latinLnBrk="0" hangingPunct="1">
      <a:defRPr sz="99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1626">
          <p15:clr>
            <a:srgbClr val="A4A3A4"/>
          </p15:clr>
        </p15:guide>
        <p15:guide id="2" pos="226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122A"/>
    <a:srgbClr val="D6E5EA"/>
    <a:srgbClr val="D1D1D1"/>
    <a:srgbClr val="00658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p:scale>
          <a:sx n="72" d="100"/>
          <a:sy n="72" d="100"/>
        </p:scale>
        <p:origin x="176" y="144"/>
      </p:cViewPr>
      <p:guideLst>
        <p:guide orient="horz" pos="1626"/>
        <p:guide pos="2265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362270"/>
            <a:ext cx="43525440" cy="7840133"/>
          </a:xfrm>
        </p:spPr>
        <p:txBody>
          <a:bodyPr/>
          <a:lstStyle/>
          <a:p>
            <a:r>
              <a:rPr lang="en-US"/>
              <a:t>Click to edit Master title style</a:t>
            </a:r>
          </a:p>
        </p:txBody>
      </p:sp>
      <p:sp>
        <p:nvSpPr>
          <p:cNvPr id="3" name="Subtitle 2"/>
          <p:cNvSpPr>
            <a:spLocks noGrp="1"/>
          </p:cNvSpPr>
          <p:nvPr>
            <p:ph type="subTitle" idx="1"/>
          </p:nvPr>
        </p:nvSpPr>
        <p:spPr>
          <a:xfrm>
            <a:off x="7680960" y="20726400"/>
            <a:ext cx="35844480" cy="934720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540E8E23-49DC-5F42-B163-1762382F3795}" type="datetimeFigureOut">
              <a:rPr lang="en-US"/>
              <a:pPr/>
              <a:t>9/5/19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0D796F-9530-F54B-93DB-E18D7194D792}" type="slidenum">
              <a:rPr lang="en-US"/>
              <a:pPr/>
              <a:t>‹#›</a:t>
            </a:fld>
            <a:endParaRPr lang="en-US"/>
          </a:p>
        </p:txBody>
      </p:sp>
    </p:spTree>
    <p:extLst>
      <p:ext uri="{BB962C8B-B14F-4D97-AF65-F5344CB8AC3E}">
        <p14:creationId xmlns:p14="http://schemas.microsoft.com/office/powerpoint/2010/main" val="2960591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AB78747-A26F-F24A-9823-F58453CBD1F9}" type="datetimeFigureOut">
              <a:rPr lang="en-US"/>
              <a:pPr/>
              <a:t>9/5/19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996E5C-6C26-9F48-A212-60575B539CB6}" type="slidenum">
              <a:rPr lang="en-US"/>
              <a:pPr/>
              <a:t>‹#›</a:t>
            </a:fld>
            <a:endParaRPr lang="en-US"/>
          </a:p>
        </p:txBody>
      </p:sp>
    </p:spTree>
    <p:extLst>
      <p:ext uri="{BB962C8B-B14F-4D97-AF65-F5344CB8AC3E}">
        <p14:creationId xmlns:p14="http://schemas.microsoft.com/office/powerpoint/2010/main" val="256029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7814739"/>
            <a:ext cx="64514733" cy="1664377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7814739"/>
            <a:ext cx="192708527" cy="1664377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0309F64-78B6-2A43-8B26-6095FA228938}" type="datetimeFigureOut">
              <a:rPr lang="en-US"/>
              <a:pPr/>
              <a:t>9/5/19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B527761-9988-7244-8575-C8FAB29DD961}" type="slidenum">
              <a:rPr lang="en-US"/>
              <a:pPr/>
              <a:t>‹#›</a:t>
            </a:fld>
            <a:endParaRPr lang="en-US"/>
          </a:p>
        </p:txBody>
      </p:sp>
    </p:spTree>
    <p:extLst>
      <p:ext uri="{BB962C8B-B14F-4D97-AF65-F5344CB8AC3E}">
        <p14:creationId xmlns:p14="http://schemas.microsoft.com/office/powerpoint/2010/main" val="224781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27C8ED6-0787-D24C-BE2D-5FB9F9012590}" type="datetimeFigureOut">
              <a:rPr lang="en-US"/>
              <a:pPr/>
              <a:t>9/5/19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F63185E-D3E0-A54B-B8F8-700FE25761B3}" type="slidenum">
              <a:rPr lang="en-US"/>
              <a:pPr/>
              <a:t>‹#›</a:t>
            </a:fld>
            <a:endParaRPr lang="en-US"/>
          </a:p>
        </p:txBody>
      </p:sp>
    </p:spTree>
    <p:extLst>
      <p:ext uri="{BB962C8B-B14F-4D97-AF65-F5344CB8AC3E}">
        <p14:creationId xmlns:p14="http://schemas.microsoft.com/office/powerpoint/2010/main" val="206532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3503469"/>
            <a:ext cx="43525440" cy="7264400"/>
          </a:xfrm>
        </p:spPr>
        <p:txBody>
          <a:bodyPr anchor="t"/>
          <a:lstStyle>
            <a:lvl1pPr algn="l">
              <a:defRPr sz="21900" b="1" cap="all"/>
            </a:lvl1pPr>
          </a:lstStyle>
          <a:p>
            <a:r>
              <a:rPr lang="en-US"/>
              <a:t>Click to edit Master title style</a:t>
            </a:r>
          </a:p>
        </p:txBody>
      </p:sp>
      <p:sp>
        <p:nvSpPr>
          <p:cNvPr id="3" name="Text Placeholder 2"/>
          <p:cNvSpPr>
            <a:spLocks noGrp="1"/>
          </p:cNvSpPr>
          <p:nvPr>
            <p:ph type="body" idx="1"/>
          </p:nvPr>
        </p:nvSpPr>
        <p:spPr>
          <a:xfrm>
            <a:off x="4044953" y="15502472"/>
            <a:ext cx="43525440" cy="800099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A04710A-7873-AD4E-AA4D-560DCFB8E641}" type="datetimeFigureOut">
              <a:rPr lang="en-US"/>
              <a:pPr/>
              <a:t>9/5/19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52EA64-BEA0-2245-A0D1-42AA8E6693B5}" type="slidenum">
              <a:rPr lang="en-US"/>
              <a:pPr/>
              <a:t>‹#›</a:t>
            </a:fld>
            <a:endParaRPr lang="en-US"/>
          </a:p>
        </p:txBody>
      </p:sp>
    </p:spTree>
    <p:extLst>
      <p:ext uri="{BB962C8B-B14F-4D97-AF65-F5344CB8AC3E}">
        <p14:creationId xmlns:p14="http://schemas.microsoft.com/office/powerpoint/2010/main" val="175353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45516800"/>
            <a:ext cx="128611627" cy="128735669"/>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45516800"/>
            <a:ext cx="128611633" cy="128735669"/>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2C02082D-560C-F04B-A530-B3A8D5CDBCB2}" type="datetimeFigureOut">
              <a:rPr lang="en-US"/>
              <a:pPr/>
              <a:t>9/5/19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44FF0A-A9AB-994A-903C-49871D902E74}" type="slidenum">
              <a:rPr lang="en-US"/>
              <a:pPr/>
              <a:t>‹#›</a:t>
            </a:fld>
            <a:endParaRPr lang="en-US"/>
          </a:p>
        </p:txBody>
      </p:sp>
    </p:spTree>
    <p:extLst>
      <p:ext uri="{BB962C8B-B14F-4D97-AF65-F5344CB8AC3E}">
        <p14:creationId xmlns:p14="http://schemas.microsoft.com/office/powerpoint/2010/main" val="373164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464736"/>
            <a:ext cx="46085760" cy="609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187269"/>
            <a:ext cx="22625053" cy="3412064"/>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a:t>Click to edit Master text styles</a:t>
            </a:r>
          </a:p>
        </p:txBody>
      </p:sp>
      <p:sp>
        <p:nvSpPr>
          <p:cNvPr id="4" name="Content Placeholder 3"/>
          <p:cNvSpPr>
            <a:spLocks noGrp="1"/>
          </p:cNvSpPr>
          <p:nvPr>
            <p:ph sz="half" idx="2"/>
          </p:nvPr>
        </p:nvSpPr>
        <p:spPr>
          <a:xfrm>
            <a:off x="2560320" y="11599333"/>
            <a:ext cx="22625053" cy="21073536"/>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187269"/>
            <a:ext cx="22633940" cy="3412064"/>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a:t>Click to edit Master text styles</a:t>
            </a:r>
          </a:p>
        </p:txBody>
      </p:sp>
      <p:sp>
        <p:nvSpPr>
          <p:cNvPr id="6" name="Content Placeholder 5"/>
          <p:cNvSpPr>
            <a:spLocks noGrp="1"/>
          </p:cNvSpPr>
          <p:nvPr>
            <p:ph sz="quarter" idx="4"/>
          </p:nvPr>
        </p:nvSpPr>
        <p:spPr>
          <a:xfrm>
            <a:off x="26012143" y="11599333"/>
            <a:ext cx="22633940" cy="21073536"/>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FB82EC7-E33C-114F-A28D-D59DB70E0BF0}" type="datetimeFigureOut">
              <a:rPr lang="en-US"/>
              <a:pPr/>
              <a:t>9/5/19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645C317-332D-B14C-A796-1957F24DDADF}" type="slidenum">
              <a:rPr lang="en-US"/>
              <a:pPr/>
              <a:t>‹#›</a:t>
            </a:fld>
            <a:endParaRPr lang="en-US"/>
          </a:p>
        </p:txBody>
      </p:sp>
    </p:spTree>
    <p:extLst>
      <p:ext uri="{BB962C8B-B14F-4D97-AF65-F5344CB8AC3E}">
        <p14:creationId xmlns:p14="http://schemas.microsoft.com/office/powerpoint/2010/main" val="1507022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CF3AFD46-12CA-6641-A737-2F9E18D85CE0}" type="datetimeFigureOut">
              <a:rPr lang="en-US"/>
              <a:pPr/>
              <a:t>9/5/19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E82338B-FB2A-E849-A99A-13DA8763D0FB}" type="slidenum">
              <a:rPr lang="en-US"/>
              <a:pPr/>
              <a:t>‹#›</a:t>
            </a:fld>
            <a:endParaRPr lang="en-US"/>
          </a:p>
        </p:txBody>
      </p:sp>
    </p:spTree>
    <p:extLst>
      <p:ext uri="{BB962C8B-B14F-4D97-AF65-F5344CB8AC3E}">
        <p14:creationId xmlns:p14="http://schemas.microsoft.com/office/powerpoint/2010/main" val="412287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F0375A9-823C-E443-A640-F5E9768573EE}" type="datetimeFigureOut">
              <a:rPr lang="en-US"/>
              <a:pPr/>
              <a:t>9/5/19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B77C19C-F42E-BC4C-9C99-DC578C4ED10D}" type="slidenum">
              <a:rPr lang="en-US"/>
              <a:pPr/>
              <a:t>‹#›</a:t>
            </a:fld>
            <a:endParaRPr lang="en-US"/>
          </a:p>
        </p:txBody>
      </p:sp>
    </p:spTree>
    <p:extLst>
      <p:ext uri="{BB962C8B-B14F-4D97-AF65-F5344CB8AC3E}">
        <p14:creationId xmlns:p14="http://schemas.microsoft.com/office/powerpoint/2010/main" val="56949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456267"/>
            <a:ext cx="16846553" cy="6197600"/>
          </a:xfrm>
        </p:spPr>
        <p:txBody>
          <a:bodyPr anchor="b"/>
          <a:lstStyle>
            <a:lvl1pPr algn="l">
              <a:defRPr sz="11000" b="1"/>
            </a:lvl1pPr>
          </a:lstStyle>
          <a:p>
            <a:r>
              <a:rPr lang="en-US"/>
              <a:t>Click to edit Master title style</a:t>
            </a:r>
          </a:p>
        </p:txBody>
      </p:sp>
      <p:sp>
        <p:nvSpPr>
          <p:cNvPr id="3" name="Content Placeholder 2"/>
          <p:cNvSpPr>
            <a:spLocks noGrp="1"/>
          </p:cNvSpPr>
          <p:nvPr>
            <p:ph idx="1"/>
          </p:nvPr>
        </p:nvSpPr>
        <p:spPr>
          <a:xfrm>
            <a:off x="20020280" y="1456269"/>
            <a:ext cx="28625800" cy="3121660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7653869"/>
            <a:ext cx="16846553" cy="2501900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6DB543DF-A76B-454E-B036-189D8A3344A1}" type="datetimeFigureOut">
              <a:rPr lang="en-US"/>
              <a:pPr/>
              <a:t>9/5/19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6D5C01-4737-3048-BA3C-1E5994D3810F}" type="slidenum">
              <a:rPr lang="en-US"/>
              <a:pPr/>
              <a:t>‹#›</a:t>
            </a:fld>
            <a:endParaRPr lang="en-US"/>
          </a:p>
        </p:txBody>
      </p:sp>
    </p:spTree>
    <p:extLst>
      <p:ext uri="{BB962C8B-B14F-4D97-AF65-F5344CB8AC3E}">
        <p14:creationId xmlns:p14="http://schemas.microsoft.com/office/powerpoint/2010/main" val="152002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5603200"/>
            <a:ext cx="30723840" cy="3022603"/>
          </a:xfrm>
        </p:spPr>
        <p:txBody>
          <a:bodyPr anchor="b"/>
          <a:lstStyle>
            <a:lvl1pPr algn="l">
              <a:defRPr sz="11000" b="1"/>
            </a:lvl1pPr>
          </a:lstStyle>
          <a:p>
            <a:r>
              <a:rPr lang="en-US"/>
              <a:t>Click to edit Master title style</a:t>
            </a:r>
          </a:p>
        </p:txBody>
      </p:sp>
      <p:sp>
        <p:nvSpPr>
          <p:cNvPr id="3" name="Picture Placeholder 2"/>
          <p:cNvSpPr>
            <a:spLocks noGrp="1"/>
          </p:cNvSpPr>
          <p:nvPr>
            <p:ph type="pic" idx="1"/>
          </p:nvPr>
        </p:nvSpPr>
        <p:spPr>
          <a:xfrm>
            <a:off x="10036813" y="3268133"/>
            <a:ext cx="30723840" cy="21945600"/>
          </a:xfrm>
        </p:spPr>
        <p:txBody>
          <a:bodyPr rtlCol="0">
            <a:normAutofit/>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pPr lvl="0"/>
            <a:endParaRPr lang="en-US" noProof="0"/>
          </a:p>
        </p:txBody>
      </p:sp>
      <p:sp>
        <p:nvSpPr>
          <p:cNvPr id="4" name="Text Placeholder 3"/>
          <p:cNvSpPr>
            <a:spLocks noGrp="1"/>
          </p:cNvSpPr>
          <p:nvPr>
            <p:ph type="body" sz="half" idx="2"/>
          </p:nvPr>
        </p:nvSpPr>
        <p:spPr>
          <a:xfrm>
            <a:off x="10036813" y="28625803"/>
            <a:ext cx="30723840" cy="429259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2B541B8-1D46-7E4A-960D-C703EE480E42}" type="datetimeFigureOut">
              <a:rPr lang="en-US"/>
              <a:pPr/>
              <a:t>9/5/19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99679AD-84B6-EC45-9B39-C2B2EAB62DF4}" type="slidenum">
              <a:rPr lang="en-US"/>
              <a:pPr/>
              <a:t>‹#›</a:t>
            </a:fld>
            <a:endParaRPr lang="en-US"/>
          </a:p>
        </p:txBody>
      </p:sp>
    </p:spTree>
    <p:extLst>
      <p:ext uri="{BB962C8B-B14F-4D97-AF65-F5344CB8AC3E}">
        <p14:creationId xmlns:p14="http://schemas.microsoft.com/office/powerpoint/2010/main" val="508210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60638" y="1465263"/>
            <a:ext cx="46085125"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1612" tIns="250806" rIns="501612" bIns="250806"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560638" y="8534400"/>
            <a:ext cx="46085125" cy="2413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1612" tIns="250806" rIns="501612" bIns="25080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638" y="33901063"/>
            <a:ext cx="11947525" cy="1946275"/>
          </a:xfrm>
          <a:prstGeom prst="rect">
            <a:avLst/>
          </a:prstGeom>
        </p:spPr>
        <p:txBody>
          <a:bodyPr vert="horz" wrap="square" lIns="501612" tIns="250806" rIns="501612" bIns="250806" numCol="1" anchor="ctr" anchorCtr="0" compatLnSpc="1">
            <a:prstTxWarp prst="textNoShape">
              <a:avLst/>
            </a:prstTxWarp>
          </a:bodyPr>
          <a:lstStyle>
            <a:lvl1pPr>
              <a:defRPr sz="6600">
                <a:solidFill>
                  <a:srgbClr val="898989"/>
                </a:solidFill>
              </a:defRPr>
            </a:lvl1pPr>
          </a:lstStyle>
          <a:p>
            <a:fld id="{B57F3A42-5E15-6549-8C1E-D9CECB7F8DD4}" type="datetimeFigureOut">
              <a:rPr lang="en-US"/>
              <a:pPr/>
              <a:t>9/5/19</a:t>
            </a:fld>
            <a:endParaRPr lang="en-US"/>
          </a:p>
        </p:txBody>
      </p:sp>
      <p:sp>
        <p:nvSpPr>
          <p:cNvPr id="5" name="Footer Placeholder 4"/>
          <p:cNvSpPr>
            <a:spLocks noGrp="1"/>
          </p:cNvSpPr>
          <p:nvPr>
            <p:ph type="ftr" sz="quarter" idx="3"/>
          </p:nvPr>
        </p:nvSpPr>
        <p:spPr>
          <a:xfrm>
            <a:off x="17495838" y="33901063"/>
            <a:ext cx="16214725" cy="1946275"/>
          </a:xfrm>
          <a:prstGeom prst="rect">
            <a:avLst/>
          </a:prstGeom>
        </p:spPr>
        <p:txBody>
          <a:bodyPr vert="horz" lIns="501612" tIns="250806" rIns="501612" bIns="250806" rtlCol="0" anchor="ctr"/>
          <a:lstStyle>
            <a:lvl1pPr algn="ctr" defTabSz="2508062" fontAlgn="auto">
              <a:spcBef>
                <a:spcPts val="0"/>
              </a:spcBef>
              <a:spcAft>
                <a:spcPts val="0"/>
              </a:spcAft>
              <a:defRPr sz="66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36698238" y="33901063"/>
            <a:ext cx="11947525" cy="1946275"/>
          </a:xfrm>
          <a:prstGeom prst="rect">
            <a:avLst/>
          </a:prstGeom>
        </p:spPr>
        <p:txBody>
          <a:bodyPr vert="horz" wrap="square" lIns="501612" tIns="250806" rIns="501612" bIns="250806" numCol="1" anchor="ctr" anchorCtr="0" compatLnSpc="1">
            <a:prstTxWarp prst="textNoShape">
              <a:avLst/>
            </a:prstTxWarp>
          </a:bodyPr>
          <a:lstStyle>
            <a:lvl1pPr algn="r">
              <a:defRPr sz="6600">
                <a:solidFill>
                  <a:srgbClr val="898989"/>
                </a:solidFill>
              </a:defRPr>
            </a:lvl1pPr>
          </a:lstStyle>
          <a:p>
            <a:fld id="{0A524F15-9855-744F-9A4A-320A2AB097E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06663" rtl="0" fontAlgn="base">
        <a:spcBef>
          <a:spcPct val="0"/>
        </a:spcBef>
        <a:spcAft>
          <a:spcPct val="0"/>
        </a:spcAft>
        <a:defRPr sz="24100" kern="1200">
          <a:solidFill>
            <a:schemeClr val="tx1"/>
          </a:solidFill>
          <a:latin typeface="Arial Bold"/>
          <a:ea typeface="ＭＳ Ｐゴシック" charset="0"/>
          <a:cs typeface="Arial Bold"/>
        </a:defRPr>
      </a:lvl1pPr>
      <a:lvl2pPr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2pPr>
      <a:lvl3pPr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3pPr>
      <a:lvl4pPr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4pPr>
      <a:lvl5pPr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5pPr>
      <a:lvl6pPr marL="457200"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6pPr>
      <a:lvl7pPr marL="914400"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7pPr>
      <a:lvl8pPr marL="1371600"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8pPr>
      <a:lvl9pPr marL="1828800"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9pPr>
    </p:titleStyle>
    <p:bodyStyle>
      <a:lvl1pPr marL="1879600" indent="-1879600" algn="l" defTabSz="2506663" rtl="0" fontAlgn="base">
        <a:spcBef>
          <a:spcPct val="20000"/>
        </a:spcBef>
        <a:spcAft>
          <a:spcPct val="0"/>
        </a:spcAft>
        <a:buFont typeface="Arial" charset="0"/>
        <a:buChar char="•"/>
        <a:defRPr sz="17600" kern="1200">
          <a:solidFill>
            <a:schemeClr val="tx1"/>
          </a:solidFill>
          <a:latin typeface="+mn-lt"/>
          <a:ea typeface="ＭＳ Ｐゴシック" charset="0"/>
          <a:cs typeface="+mn-cs"/>
        </a:defRPr>
      </a:lvl1pPr>
      <a:lvl2pPr marL="4075113" indent="-1566863" algn="l" defTabSz="2506663" rtl="0" fontAlgn="base">
        <a:spcBef>
          <a:spcPct val="20000"/>
        </a:spcBef>
        <a:spcAft>
          <a:spcPct val="0"/>
        </a:spcAft>
        <a:buFont typeface="Arial" charset="0"/>
        <a:buChar char="–"/>
        <a:defRPr sz="15400" kern="1200">
          <a:solidFill>
            <a:schemeClr val="tx1"/>
          </a:solidFill>
          <a:latin typeface="+mn-lt"/>
          <a:ea typeface="ＭＳ Ｐゴシック" charset="0"/>
          <a:cs typeface="+mn-cs"/>
        </a:defRPr>
      </a:lvl2pPr>
      <a:lvl3pPr marL="6269038" indent="-1252538" algn="l" defTabSz="2506663" rtl="0" fontAlgn="base">
        <a:spcBef>
          <a:spcPct val="20000"/>
        </a:spcBef>
        <a:spcAft>
          <a:spcPct val="0"/>
        </a:spcAft>
        <a:buFont typeface="Arial" charset="0"/>
        <a:buChar char="•"/>
        <a:defRPr sz="13200" kern="1200">
          <a:solidFill>
            <a:schemeClr val="tx1"/>
          </a:solidFill>
          <a:latin typeface="+mn-lt"/>
          <a:ea typeface="ＭＳ Ｐゴシック" charset="0"/>
          <a:cs typeface="+mn-cs"/>
        </a:defRPr>
      </a:lvl3pPr>
      <a:lvl4pPr marL="8777288" indent="-1252538" algn="l" defTabSz="2506663" rtl="0" fontAlgn="base">
        <a:spcBef>
          <a:spcPct val="20000"/>
        </a:spcBef>
        <a:spcAft>
          <a:spcPct val="0"/>
        </a:spcAft>
        <a:buFont typeface="Arial" charset="0"/>
        <a:buChar char="–"/>
        <a:defRPr sz="11000" kern="1200">
          <a:solidFill>
            <a:schemeClr val="tx1"/>
          </a:solidFill>
          <a:latin typeface="+mn-lt"/>
          <a:ea typeface="ＭＳ Ｐゴシック" charset="0"/>
          <a:cs typeface="+mn-cs"/>
        </a:defRPr>
      </a:lvl4pPr>
      <a:lvl5pPr marL="11285538" indent="-1252538" algn="l" defTabSz="2506663" rtl="0" fontAlgn="base">
        <a:spcBef>
          <a:spcPct val="20000"/>
        </a:spcBef>
        <a:spcAft>
          <a:spcPct val="0"/>
        </a:spcAft>
        <a:buFont typeface="Arial" charset="0"/>
        <a:buChar char="»"/>
        <a:defRPr sz="11000" kern="1200">
          <a:solidFill>
            <a:schemeClr val="tx1"/>
          </a:solidFill>
          <a:latin typeface="+mn-lt"/>
          <a:ea typeface="ＭＳ Ｐゴシック" charset="0"/>
          <a:cs typeface="+mn-cs"/>
        </a:defRPr>
      </a:lvl5pPr>
      <a:lvl6pPr marL="13794341" indent="-1254031" algn="l" defTabSz="2508062" rtl="0" eaLnBrk="1" latinLnBrk="0" hangingPunct="1">
        <a:spcBef>
          <a:spcPct val="20000"/>
        </a:spcBef>
        <a:buFont typeface="Arial"/>
        <a:buChar char="•"/>
        <a:defRPr sz="11000" kern="1200">
          <a:solidFill>
            <a:schemeClr val="tx1"/>
          </a:solidFill>
          <a:latin typeface="+mn-lt"/>
          <a:ea typeface="+mn-ea"/>
          <a:cs typeface="+mn-cs"/>
        </a:defRPr>
      </a:lvl6pPr>
      <a:lvl7pPr marL="16302403" indent="-1254031" algn="l" defTabSz="2508062" rtl="0" eaLnBrk="1" latinLnBrk="0" hangingPunct="1">
        <a:spcBef>
          <a:spcPct val="20000"/>
        </a:spcBef>
        <a:buFont typeface="Arial"/>
        <a:buChar char="•"/>
        <a:defRPr sz="11000" kern="1200">
          <a:solidFill>
            <a:schemeClr val="tx1"/>
          </a:solidFill>
          <a:latin typeface="+mn-lt"/>
          <a:ea typeface="+mn-ea"/>
          <a:cs typeface="+mn-cs"/>
        </a:defRPr>
      </a:lvl7pPr>
      <a:lvl8pPr marL="18810465" indent="-1254031" algn="l" defTabSz="2508062" rtl="0" eaLnBrk="1" latinLnBrk="0" hangingPunct="1">
        <a:spcBef>
          <a:spcPct val="20000"/>
        </a:spcBef>
        <a:buFont typeface="Arial"/>
        <a:buChar char="•"/>
        <a:defRPr sz="11000" kern="1200">
          <a:solidFill>
            <a:schemeClr val="tx1"/>
          </a:solidFill>
          <a:latin typeface="+mn-lt"/>
          <a:ea typeface="+mn-ea"/>
          <a:cs typeface="+mn-cs"/>
        </a:defRPr>
      </a:lvl8pPr>
      <a:lvl9pPr marL="21318527" indent="-1254031" algn="l" defTabSz="2508062" rtl="0" eaLnBrk="1" latinLnBrk="0" hangingPunct="1">
        <a:spcBef>
          <a:spcPct val="20000"/>
        </a:spcBef>
        <a:buFont typeface="Arial"/>
        <a:buChar char="•"/>
        <a:defRPr sz="11000" kern="1200">
          <a:solidFill>
            <a:schemeClr val="tx1"/>
          </a:solidFill>
          <a:latin typeface="+mn-lt"/>
          <a:ea typeface="+mn-ea"/>
          <a:cs typeface="+mn-cs"/>
        </a:defRPr>
      </a:lvl9pPr>
    </p:bodyStyle>
    <p:other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a:spLocks noChangeArrowheads="1"/>
          </p:cNvSpPr>
          <p:nvPr/>
        </p:nvSpPr>
        <p:spPr bwMode="auto">
          <a:xfrm>
            <a:off x="0" y="7285038"/>
            <a:ext cx="51206400" cy="29290962"/>
          </a:xfrm>
          <a:prstGeom prst="rect">
            <a:avLst/>
          </a:prstGeom>
          <a:solidFill>
            <a:schemeClr val="bg1">
              <a:lumMod val="85000"/>
            </a:schemeClr>
          </a:solidFill>
          <a:ln w="0">
            <a:solidFill>
              <a:srgbClr val="D4D6D6">
                <a:alpha val="0"/>
              </a:srgbClr>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2052" name="TextBox 4"/>
          <p:cNvSpPr txBox="1">
            <a:spLocks noChangeArrowheads="1"/>
          </p:cNvSpPr>
          <p:nvPr/>
        </p:nvSpPr>
        <p:spPr bwMode="auto">
          <a:xfrm>
            <a:off x="11389443" y="1136650"/>
            <a:ext cx="37568772"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10000" b="1" dirty="0">
                <a:solidFill>
                  <a:srgbClr val="AD122A"/>
                </a:solidFill>
                <a:latin typeface="Arial Bold" charset="0"/>
                <a:cs typeface="Arial Bold" charset="0"/>
              </a:rPr>
              <a:t>This will be the title for the scientific poster. It should be the </a:t>
            </a:r>
            <a:br>
              <a:rPr lang="en-US" sz="10000" b="1" dirty="0">
                <a:solidFill>
                  <a:srgbClr val="AD122A"/>
                </a:solidFill>
                <a:latin typeface="Arial Bold" charset="0"/>
                <a:cs typeface="Arial Bold" charset="0"/>
              </a:rPr>
            </a:br>
            <a:r>
              <a:rPr lang="en-US" sz="10000" b="1" dirty="0">
                <a:solidFill>
                  <a:srgbClr val="AD122A"/>
                </a:solidFill>
                <a:latin typeface="Arial Bold" charset="0"/>
                <a:cs typeface="Arial Bold" charset="0"/>
              </a:rPr>
              <a:t>first thing that draws your attention.</a:t>
            </a:r>
          </a:p>
        </p:txBody>
      </p:sp>
      <p:sp>
        <p:nvSpPr>
          <p:cNvPr id="2053" name="TextBox 5"/>
          <p:cNvSpPr txBox="1">
            <a:spLocks noChangeArrowheads="1"/>
          </p:cNvSpPr>
          <p:nvPr/>
        </p:nvSpPr>
        <p:spPr bwMode="auto">
          <a:xfrm>
            <a:off x="11389443" y="4306888"/>
            <a:ext cx="38241794" cy="209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6500" dirty="0">
                <a:cs typeface="Arial" charset="0"/>
              </a:rPr>
              <a:t>Author 1, Author 2, Author 3, and any additional Authors,</a:t>
            </a:r>
          </a:p>
          <a:p>
            <a:r>
              <a:rPr lang="en-US" sz="6500" dirty="0">
                <a:cs typeface="Arial" charset="0"/>
              </a:rPr>
              <a:t>Department of Pathology &amp; Microbiology, University of Nebraska Medical Center, Omaha, NE 68198</a:t>
            </a:r>
          </a:p>
        </p:txBody>
      </p:sp>
      <p:sp>
        <p:nvSpPr>
          <p:cNvPr id="8" name="Rectangle 7"/>
          <p:cNvSpPr>
            <a:spLocks noChangeArrowheads="1"/>
          </p:cNvSpPr>
          <p:nvPr/>
        </p:nvSpPr>
        <p:spPr bwMode="auto">
          <a:xfrm>
            <a:off x="1603375" y="8239125"/>
            <a:ext cx="15506700" cy="10602913"/>
          </a:xfrm>
          <a:prstGeom prst="rect">
            <a:avLst/>
          </a:prstGeom>
          <a:solidFill>
            <a:schemeClr val="bg1"/>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9" name="Rectangle 8"/>
          <p:cNvSpPr>
            <a:spLocks noChangeArrowheads="1"/>
          </p:cNvSpPr>
          <p:nvPr/>
        </p:nvSpPr>
        <p:spPr bwMode="auto">
          <a:xfrm>
            <a:off x="18399125" y="9090025"/>
            <a:ext cx="15220950" cy="8888413"/>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10" name="Rectangle 9"/>
          <p:cNvSpPr>
            <a:spLocks noChangeArrowheads="1"/>
          </p:cNvSpPr>
          <p:nvPr/>
        </p:nvSpPr>
        <p:spPr bwMode="auto">
          <a:xfrm>
            <a:off x="34823400" y="8239125"/>
            <a:ext cx="14989175" cy="10602913"/>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11" name="Rectangle 10"/>
          <p:cNvSpPr>
            <a:spLocks noChangeArrowheads="1"/>
          </p:cNvSpPr>
          <p:nvPr/>
        </p:nvSpPr>
        <p:spPr bwMode="auto">
          <a:xfrm>
            <a:off x="1603375" y="19737388"/>
            <a:ext cx="15541625" cy="14590712"/>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dirty="0">
              <a:solidFill>
                <a:schemeClr val="lt1"/>
              </a:solidFill>
              <a:latin typeface="+mn-lt"/>
              <a:ea typeface="+mn-ea"/>
            </a:endParaRPr>
          </a:p>
        </p:txBody>
      </p:sp>
      <p:sp>
        <p:nvSpPr>
          <p:cNvPr id="12" name="Rectangle 11"/>
          <p:cNvSpPr>
            <a:spLocks noChangeArrowheads="1"/>
          </p:cNvSpPr>
          <p:nvPr/>
        </p:nvSpPr>
        <p:spPr bwMode="auto">
          <a:xfrm>
            <a:off x="18399125" y="18508663"/>
            <a:ext cx="15220950" cy="2319337"/>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13" name="Rectangle 12"/>
          <p:cNvSpPr>
            <a:spLocks noChangeArrowheads="1"/>
          </p:cNvSpPr>
          <p:nvPr/>
        </p:nvSpPr>
        <p:spPr bwMode="auto">
          <a:xfrm>
            <a:off x="18399125" y="21844000"/>
            <a:ext cx="15220950" cy="9702800"/>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14" name="Rectangle 13"/>
          <p:cNvSpPr>
            <a:spLocks noChangeArrowheads="1"/>
          </p:cNvSpPr>
          <p:nvPr/>
        </p:nvSpPr>
        <p:spPr bwMode="auto">
          <a:xfrm>
            <a:off x="18399125" y="31961138"/>
            <a:ext cx="15220950" cy="2366962"/>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15" name="Rectangle 14"/>
          <p:cNvSpPr>
            <a:spLocks noChangeArrowheads="1"/>
          </p:cNvSpPr>
          <p:nvPr/>
        </p:nvSpPr>
        <p:spPr bwMode="auto">
          <a:xfrm>
            <a:off x="34823400" y="19337338"/>
            <a:ext cx="14989175" cy="2447925"/>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16" name="Rectangle 15"/>
          <p:cNvSpPr>
            <a:spLocks noChangeArrowheads="1"/>
          </p:cNvSpPr>
          <p:nvPr/>
        </p:nvSpPr>
        <p:spPr bwMode="auto">
          <a:xfrm>
            <a:off x="34823400" y="22991763"/>
            <a:ext cx="14989175" cy="5480050"/>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17" name="Rectangle 16"/>
          <p:cNvSpPr>
            <a:spLocks noChangeArrowheads="1"/>
          </p:cNvSpPr>
          <p:nvPr/>
        </p:nvSpPr>
        <p:spPr bwMode="auto">
          <a:xfrm>
            <a:off x="34823400" y="28979813"/>
            <a:ext cx="14989175" cy="5348287"/>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dirty="0">
              <a:solidFill>
                <a:schemeClr val="lt1"/>
              </a:solidFill>
              <a:latin typeface="+mn-lt"/>
              <a:ea typeface="+mn-ea"/>
            </a:endParaRPr>
          </a:p>
        </p:txBody>
      </p:sp>
      <p:sp>
        <p:nvSpPr>
          <p:cNvPr id="2064" name="TextBox 18"/>
          <p:cNvSpPr txBox="1">
            <a:spLocks noChangeArrowheads="1"/>
          </p:cNvSpPr>
          <p:nvPr/>
        </p:nvSpPr>
        <p:spPr bwMode="auto">
          <a:xfrm>
            <a:off x="2744788" y="10158413"/>
            <a:ext cx="13430250" cy="7418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800">
                <a:cs typeface="Arial" charset="0"/>
              </a:rPr>
              <a:t>Maio tem hilit mos rem quidis explabore, adit endelles sim ipitae audipsam doluptiost ventet alit es experum rem re quis si necum ut aut alit qui con conse a nosandant voloren istias non repro moloremqui utaectatione pel eatum reperfere vit as utaero berferati andi quis doloreiciat quiati undipsandi conem. Exero dolo qui dipsam, sapersp ereium quia aut idelentiae nullendae nis exped et et ommolupta volupti dit volupis suntion sequati non nume conserit porporro doloren ihiliquo omnienda dolupta doluptat offictae preseratur? Cab illum vellore ntiunt.Ehendic tatiam vent lab in prepellam de odisi inus ipsam harit audionecti cupienimil ex eos mo que la dolor reped qui incilit atquam escitae ruptat eveliam rem litassimus iusae atem quo coreper rumqui verrum sed quidesto explige ndundan ditiorr orerias aliqui nimilia dicit que num endit rerchitatur re, sunt, non ne nobitium dunt quoditia nistiosant rempore volor as alit reptat dit et que nonecepudam aliqui duntiis estis asperspist, ea nossum vendiae plat.</a:t>
            </a:r>
          </a:p>
          <a:p>
            <a:r>
              <a:rPr lang="en-US" sz="2800">
                <a:cs typeface="Arial" charset="0"/>
              </a:rPr>
              <a:t>Quis a consequatia nitati omnimpo rporernat laborro blaborio comnis doles veligniatur? Quia dus, eos eum quam, cum quid minusan turerundis as con cumquis est quibus volestia veles nectem as eos eum imus aut et officat di bereped qui res es sitam, od magnatibus, omnia sinimus et aut as quae conempe rnatiis sunt</a:t>
            </a:r>
          </a:p>
        </p:txBody>
      </p:sp>
      <p:sp>
        <p:nvSpPr>
          <p:cNvPr id="2065" name="TextBox 19"/>
          <p:cNvSpPr txBox="1">
            <a:spLocks noChangeArrowheads="1"/>
          </p:cNvSpPr>
          <p:nvPr/>
        </p:nvSpPr>
        <p:spPr bwMode="auto">
          <a:xfrm>
            <a:off x="2492375" y="20604163"/>
            <a:ext cx="13901738"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AD122A"/>
                </a:solidFill>
                <a:cs typeface="Arial" charset="0"/>
              </a:rPr>
              <a:t>Scientific subtitle goes here</a:t>
            </a:r>
          </a:p>
        </p:txBody>
      </p:sp>
      <p:pic>
        <p:nvPicPr>
          <p:cNvPr id="2066" name="Picture 20" descr="istockphoto_309782-dna-mut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0150" y="22042438"/>
            <a:ext cx="13584238" cy="482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7" name="TextBox 21"/>
          <p:cNvSpPr txBox="1">
            <a:spLocks noChangeArrowheads="1"/>
          </p:cNvSpPr>
          <p:nvPr/>
        </p:nvSpPr>
        <p:spPr bwMode="auto">
          <a:xfrm>
            <a:off x="2673350" y="27603450"/>
            <a:ext cx="13233400" cy="526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800" dirty="0" err="1">
                <a:solidFill>
                  <a:srgbClr val="AD122A"/>
                </a:solidFill>
                <a:latin typeface="Arial Bold" charset="0"/>
                <a:cs typeface="Arial Bold" charset="0"/>
              </a:rPr>
              <a:t>Maio</a:t>
            </a:r>
            <a:r>
              <a:rPr lang="en-US" sz="2800" dirty="0">
                <a:solidFill>
                  <a:srgbClr val="AD122A"/>
                </a:solidFill>
                <a:latin typeface="Arial Bold" charset="0"/>
                <a:cs typeface="Arial Bold" charset="0"/>
              </a:rPr>
              <a:t> tem </a:t>
            </a:r>
            <a:r>
              <a:rPr lang="en-US" sz="2800" dirty="0" err="1">
                <a:solidFill>
                  <a:srgbClr val="AD122A"/>
                </a:solidFill>
                <a:latin typeface="Arial Bold" charset="0"/>
                <a:cs typeface="Arial Bold" charset="0"/>
              </a:rPr>
              <a:t>hilit</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mos</a:t>
            </a:r>
            <a:r>
              <a:rPr lang="en-US" sz="2800" dirty="0">
                <a:solidFill>
                  <a:srgbClr val="AD122A"/>
                </a:solidFill>
                <a:latin typeface="Arial Bold" charset="0"/>
                <a:cs typeface="Arial Bold" charset="0"/>
              </a:rPr>
              <a:t> rem </a:t>
            </a:r>
            <a:r>
              <a:rPr lang="en-US" sz="2800" dirty="0" err="1">
                <a:solidFill>
                  <a:srgbClr val="AD122A"/>
                </a:solidFill>
                <a:latin typeface="Arial Bold" charset="0"/>
                <a:cs typeface="Arial Bold" charset="0"/>
              </a:rPr>
              <a:t>quidis</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explabore</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adit</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endelles</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sim</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ipitae</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audipsam</a:t>
            </a:r>
            <a:r>
              <a:rPr lang="en-US" sz="2800" dirty="0">
                <a:solidFill>
                  <a:srgbClr val="AD122A"/>
                </a:solidFill>
                <a:latin typeface="Arial Bold" charset="0"/>
                <a:cs typeface="Arial Bold" charset="0"/>
              </a:rPr>
              <a:t> </a:t>
            </a:r>
            <a:r>
              <a:rPr lang="en-US" sz="2800" dirty="0" err="1">
                <a:cs typeface="Arial" charset="0"/>
              </a:rPr>
              <a:t>doluptiost</a:t>
            </a:r>
            <a:r>
              <a:rPr lang="en-US" sz="2800" dirty="0">
                <a:cs typeface="Arial" charset="0"/>
              </a:rPr>
              <a:t> </a:t>
            </a:r>
            <a:r>
              <a:rPr lang="en-US" sz="2800" dirty="0" err="1">
                <a:cs typeface="Arial" charset="0"/>
              </a:rPr>
              <a:t>ventet</a:t>
            </a:r>
            <a:r>
              <a:rPr lang="en-US" sz="2800" dirty="0">
                <a:cs typeface="Arial" charset="0"/>
              </a:rPr>
              <a:t> alit </a:t>
            </a:r>
            <a:r>
              <a:rPr lang="en-US" sz="2800" dirty="0" err="1">
                <a:cs typeface="Arial" charset="0"/>
              </a:rPr>
              <a:t>es</a:t>
            </a:r>
            <a:r>
              <a:rPr lang="en-US" sz="2800" dirty="0">
                <a:cs typeface="Arial" charset="0"/>
              </a:rPr>
              <a:t> </a:t>
            </a:r>
            <a:r>
              <a:rPr lang="en-US" sz="2800" dirty="0" err="1">
                <a:cs typeface="Arial" charset="0"/>
              </a:rPr>
              <a:t>experum</a:t>
            </a:r>
            <a:r>
              <a:rPr lang="en-US" sz="2800" dirty="0">
                <a:cs typeface="Arial" charset="0"/>
              </a:rPr>
              <a:t> rem re </a:t>
            </a:r>
            <a:r>
              <a:rPr lang="en-US" sz="2800" dirty="0" err="1">
                <a:cs typeface="Arial" charset="0"/>
              </a:rPr>
              <a:t>quis</a:t>
            </a:r>
            <a:r>
              <a:rPr lang="en-US" sz="2800" dirty="0">
                <a:cs typeface="Arial" charset="0"/>
              </a:rPr>
              <a:t> </a:t>
            </a:r>
            <a:r>
              <a:rPr lang="en-US" sz="2800" dirty="0" err="1">
                <a:cs typeface="Arial" charset="0"/>
              </a:rPr>
              <a:t>si</a:t>
            </a:r>
            <a:r>
              <a:rPr lang="en-US" sz="2800" dirty="0">
                <a:cs typeface="Arial" charset="0"/>
              </a:rPr>
              <a:t> </a:t>
            </a:r>
            <a:r>
              <a:rPr lang="en-US" sz="2800" dirty="0" err="1">
                <a:cs typeface="Arial" charset="0"/>
              </a:rPr>
              <a:t>necum</a:t>
            </a:r>
            <a:r>
              <a:rPr lang="en-US" sz="2800" dirty="0">
                <a:cs typeface="Arial" charset="0"/>
              </a:rPr>
              <a:t> </a:t>
            </a:r>
            <a:r>
              <a:rPr lang="en-US" sz="2800" dirty="0" err="1">
                <a:cs typeface="Arial" charset="0"/>
              </a:rPr>
              <a:t>ut</a:t>
            </a:r>
            <a:r>
              <a:rPr lang="en-US" sz="2800" dirty="0">
                <a:cs typeface="Arial" charset="0"/>
              </a:rPr>
              <a:t> </a:t>
            </a:r>
            <a:r>
              <a:rPr lang="en-US" sz="2800" dirty="0" err="1">
                <a:cs typeface="Arial" charset="0"/>
              </a:rPr>
              <a:t>aut</a:t>
            </a:r>
            <a:r>
              <a:rPr lang="en-US" sz="2800" dirty="0">
                <a:cs typeface="Arial" charset="0"/>
              </a:rPr>
              <a:t> alit qui con </a:t>
            </a:r>
            <a:r>
              <a:rPr lang="en-US" sz="2800" dirty="0" err="1">
                <a:cs typeface="Arial" charset="0"/>
              </a:rPr>
              <a:t>conse</a:t>
            </a:r>
            <a:r>
              <a:rPr lang="en-US" sz="2800" dirty="0">
                <a:cs typeface="Arial" charset="0"/>
              </a:rPr>
              <a:t> a </a:t>
            </a:r>
            <a:r>
              <a:rPr lang="en-US" sz="2800" dirty="0" err="1">
                <a:cs typeface="Arial" charset="0"/>
              </a:rPr>
              <a:t>nosandant</a:t>
            </a:r>
            <a:r>
              <a:rPr lang="en-US" sz="2800" dirty="0">
                <a:cs typeface="Arial" charset="0"/>
              </a:rPr>
              <a:t> </a:t>
            </a:r>
            <a:r>
              <a:rPr lang="en-US" sz="2800" dirty="0" err="1">
                <a:cs typeface="Arial" charset="0"/>
              </a:rPr>
              <a:t>voloren</a:t>
            </a:r>
            <a:r>
              <a:rPr lang="en-US" sz="2800" dirty="0">
                <a:cs typeface="Arial" charset="0"/>
              </a:rPr>
              <a:t> </a:t>
            </a:r>
            <a:r>
              <a:rPr lang="en-US" sz="2800" dirty="0" err="1">
                <a:cs typeface="Arial" charset="0"/>
              </a:rPr>
              <a:t>istias</a:t>
            </a:r>
            <a:r>
              <a:rPr lang="en-US" sz="2800" dirty="0">
                <a:cs typeface="Arial" charset="0"/>
              </a:rPr>
              <a:t> non repro </a:t>
            </a:r>
            <a:r>
              <a:rPr lang="en-US" sz="2800" dirty="0" err="1">
                <a:cs typeface="Arial" charset="0"/>
              </a:rPr>
              <a:t>moloremqui</a:t>
            </a:r>
            <a:r>
              <a:rPr lang="en-US" sz="2800" dirty="0">
                <a:cs typeface="Arial" charset="0"/>
              </a:rPr>
              <a:t> </a:t>
            </a:r>
            <a:r>
              <a:rPr lang="en-US" sz="2800" dirty="0" err="1">
                <a:cs typeface="Arial" charset="0"/>
              </a:rPr>
              <a:t>utaectatione</a:t>
            </a:r>
            <a:r>
              <a:rPr lang="en-US" sz="2800" dirty="0">
                <a:cs typeface="Arial" charset="0"/>
              </a:rPr>
              <a:t> </a:t>
            </a:r>
            <a:r>
              <a:rPr lang="en-US" sz="2800" dirty="0" err="1">
                <a:cs typeface="Arial" charset="0"/>
              </a:rPr>
              <a:t>pel</a:t>
            </a:r>
            <a:r>
              <a:rPr lang="en-US" sz="2800" dirty="0">
                <a:cs typeface="Arial" charset="0"/>
              </a:rPr>
              <a:t> </a:t>
            </a:r>
            <a:r>
              <a:rPr lang="en-US" sz="2800" dirty="0" err="1">
                <a:cs typeface="Arial" charset="0"/>
              </a:rPr>
              <a:t>eatum</a:t>
            </a:r>
            <a:r>
              <a:rPr lang="en-US" sz="2800" dirty="0">
                <a:cs typeface="Arial" charset="0"/>
              </a:rPr>
              <a:t> </a:t>
            </a:r>
            <a:r>
              <a:rPr lang="en-US" sz="2800" dirty="0" err="1">
                <a:cs typeface="Arial" charset="0"/>
              </a:rPr>
              <a:t>reperfere</a:t>
            </a:r>
            <a:r>
              <a:rPr lang="en-US" sz="2800" dirty="0">
                <a:cs typeface="Arial" charset="0"/>
              </a:rPr>
              <a:t> </a:t>
            </a:r>
            <a:r>
              <a:rPr lang="en-US" sz="2800" dirty="0" err="1">
                <a:cs typeface="Arial" charset="0"/>
              </a:rPr>
              <a:t>vit</a:t>
            </a:r>
            <a:r>
              <a:rPr lang="en-US" sz="2800" dirty="0">
                <a:cs typeface="Arial" charset="0"/>
              </a:rPr>
              <a:t> as </a:t>
            </a:r>
            <a:r>
              <a:rPr lang="en-US" sz="2800" dirty="0" err="1">
                <a:cs typeface="Arial" charset="0"/>
              </a:rPr>
              <a:t>utaero</a:t>
            </a:r>
            <a:r>
              <a:rPr lang="en-US" sz="2800" dirty="0">
                <a:cs typeface="Arial" charset="0"/>
              </a:rPr>
              <a:t> </a:t>
            </a:r>
            <a:r>
              <a:rPr lang="en-US" sz="2800" dirty="0" err="1">
                <a:cs typeface="Arial" charset="0"/>
              </a:rPr>
              <a:t>berferati</a:t>
            </a:r>
            <a:r>
              <a:rPr lang="en-US" sz="2800" dirty="0">
                <a:cs typeface="Arial" charset="0"/>
              </a:rPr>
              <a:t> </a:t>
            </a:r>
            <a:r>
              <a:rPr lang="en-US" sz="2800" dirty="0" err="1">
                <a:cs typeface="Arial" charset="0"/>
              </a:rPr>
              <a:t>andi</a:t>
            </a:r>
            <a:r>
              <a:rPr lang="en-US" sz="2800" dirty="0">
                <a:cs typeface="Arial" charset="0"/>
              </a:rPr>
              <a:t> </a:t>
            </a:r>
            <a:r>
              <a:rPr lang="en-US" sz="2800" dirty="0" err="1">
                <a:cs typeface="Arial" charset="0"/>
              </a:rPr>
              <a:t>quis</a:t>
            </a:r>
            <a:r>
              <a:rPr lang="en-US" sz="2800" dirty="0">
                <a:cs typeface="Arial" charset="0"/>
              </a:rPr>
              <a:t> </a:t>
            </a:r>
            <a:r>
              <a:rPr lang="en-US" sz="2800" dirty="0" err="1">
                <a:cs typeface="Arial" charset="0"/>
              </a:rPr>
              <a:t>doloreiciat</a:t>
            </a:r>
            <a:r>
              <a:rPr lang="en-US" sz="2800" dirty="0">
                <a:cs typeface="Arial" charset="0"/>
              </a:rPr>
              <a:t> </a:t>
            </a:r>
            <a:r>
              <a:rPr lang="en-US" sz="2800" dirty="0" err="1">
                <a:cs typeface="Arial" charset="0"/>
              </a:rPr>
              <a:t>quiati</a:t>
            </a:r>
            <a:r>
              <a:rPr lang="en-US" sz="2800" dirty="0">
                <a:cs typeface="Arial" charset="0"/>
              </a:rPr>
              <a:t> </a:t>
            </a:r>
            <a:r>
              <a:rPr lang="en-US" sz="2800" dirty="0" err="1">
                <a:cs typeface="Arial" charset="0"/>
              </a:rPr>
              <a:t>undipsandi</a:t>
            </a:r>
            <a:r>
              <a:rPr lang="en-US" sz="2800" dirty="0">
                <a:cs typeface="Arial" charset="0"/>
              </a:rPr>
              <a:t> </a:t>
            </a:r>
            <a:r>
              <a:rPr lang="en-US" sz="2800" dirty="0" err="1">
                <a:cs typeface="Arial" charset="0"/>
              </a:rPr>
              <a:t>conem</a:t>
            </a:r>
            <a:r>
              <a:rPr lang="en-US" sz="2800" dirty="0">
                <a:cs typeface="Arial" charset="0"/>
              </a:rPr>
              <a:t>. </a:t>
            </a:r>
            <a:r>
              <a:rPr lang="en-US" sz="2800" dirty="0" err="1">
                <a:cs typeface="Arial" charset="0"/>
              </a:rPr>
              <a:t>Exero</a:t>
            </a:r>
            <a:r>
              <a:rPr lang="en-US" sz="2800" dirty="0">
                <a:cs typeface="Arial" charset="0"/>
              </a:rPr>
              <a:t> </a:t>
            </a:r>
            <a:r>
              <a:rPr lang="en-US" sz="2800" dirty="0" err="1">
                <a:cs typeface="Arial" charset="0"/>
              </a:rPr>
              <a:t>dolo</a:t>
            </a:r>
            <a:r>
              <a:rPr lang="en-US" sz="2800" dirty="0">
                <a:cs typeface="Arial" charset="0"/>
              </a:rPr>
              <a:t> qui </a:t>
            </a:r>
            <a:r>
              <a:rPr lang="en-US" sz="2800" dirty="0" err="1">
                <a:cs typeface="Arial" charset="0"/>
              </a:rPr>
              <a:t>dipsam</a:t>
            </a:r>
            <a:r>
              <a:rPr lang="en-US" sz="2800" dirty="0">
                <a:cs typeface="Arial" charset="0"/>
              </a:rPr>
              <a:t>, </a:t>
            </a:r>
            <a:r>
              <a:rPr lang="en-US" sz="2800" dirty="0" err="1">
                <a:cs typeface="Arial" charset="0"/>
              </a:rPr>
              <a:t>sapersp</a:t>
            </a:r>
            <a:r>
              <a:rPr lang="en-US" sz="2800" dirty="0">
                <a:cs typeface="Arial" charset="0"/>
              </a:rPr>
              <a:t> </a:t>
            </a:r>
            <a:r>
              <a:rPr lang="en-US" sz="2800" dirty="0" err="1">
                <a:cs typeface="Arial" charset="0"/>
              </a:rPr>
              <a:t>ereium</a:t>
            </a:r>
            <a:r>
              <a:rPr lang="en-US" sz="2800" dirty="0">
                <a:cs typeface="Arial" charset="0"/>
              </a:rPr>
              <a:t> </a:t>
            </a:r>
            <a:r>
              <a:rPr lang="en-US" sz="2800" dirty="0" err="1">
                <a:cs typeface="Arial" charset="0"/>
              </a:rPr>
              <a:t>quia</a:t>
            </a:r>
            <a:r>
              <a:rPr lang="en-US" sz="2800" dirty="0">
                <a:cs typeface="Arial" charset="0"/>
              </a:rPr>
              <a:t> </a:t>
            </a:r>
            <a:r>
              <a:rPr lang="en-US" sz="2800" dirty="0" err="1">
                <a:cs typeface="Arial" charset="0"/>
              </a:rPr>
              <a:t>aut</a:t>
            </a:r>
            <a:r>
              <a:rPr lang="en-US" sz="2800" dirty="0">
                <a:cs typeface="Arial" charset="0"/>
              </a:rPr>
              <a:t> </a:t>
            </a:r>
            <a:r>
              <a:rPr lang="en-US" sz="2800" dirty="0" err="1">
                <a:cs typeface="Arial" charset="0"/>
              </a:rPr>
              <a:t>idelentiae</a:t>
            </a:r>
            <a:r>
              <a:rPr lang="en-US" sz="2800" dirty="0">
                <a:cs typeface="Arial" charset="0"/>
              </a:rPr>
              <a:t> </a:t>
            </a:r>
            <a:r>
              <a:rPr lang="en-US" sz="2800" dirty="0" err="1">
                <a:cs typeface="Arial" charset="0"/>
              </a:rPr>
              <a:t>nullendae</a:t>
            </a:r>
            <a:r>
              <a:rPr lang="en-US" sz="2800" dirty="0">
                <a:cs typeface="Arial" charset="0"/>
              </a:rPr>
              <a:t> </a:t>
            </a:r>
          </a:p>
          <a:p>
            <a:r>
              <a:rPr lang="en-US" sz="2800" dirty="0" err="1">
                <a:cs typeface="Arial" charset="0"/>
              </a:rPr>
              <a:t>nis</a:t>
            </a:r>
            <a:r>
              <a:rPr lang="en-US" sz="2800" dirty="0">
                <a:cs typeface="Arial" charset="0"/>
              </a:rPr>
              <a:t> </a:t>
            </a:r>
            <a:r>
              <a:rPr lang="en-US" sz="2800" dirty="0" err="1">
                <a:cs typeface="Arial" charset="0"/>
              </a:rPr>
              <a:t>exped</a:t>
            </a:r>
            <a:r>
              <a:rPr lang="en-US" sz="2800" dirty="0">
                <a:cs typeface="Arial" charset="0"/>
              </a:rPr>
              <a:t> et et </a:t>
            </a:r>
            <a:r>
              <a:rPr lang="en-US" sz="2800" dirty="0" err="1">
                <a:cs typeface="Arial" charset="0"/>
              </a:rPr>
              <a:t>ommolupta</a:t>
            </a:r>
            <a:r>
              <a:rPr lang="en-US" sz="2800" dirty="0">
                <a:cs typeface="Arial" charset="0"/>
              </a:rPr>
              <a:t> </a:t>
            </a:r>
            <a:r>
              <a:rPr lang="en-US" sz="2800" dirty="0" err="1">
                <a:cs typeface="Arial" charset="0"/>
              </a:rPr>
              <a:t>volupti</a:t>
            </a:r>
            <a:r>
              <a:rPr lang="en-US" sz="2800" dirty="0">
                <a:cs typeface="Arial" charset="0"/>
              </a:rPr>
              <a:t> </a:t>
            </a:r>
            <a:r>
              <a:rPr lang="en-US" sz="2800" dirty="0" err="1">
                <a:cs typeface="Arial" charset="0"/>
              </a:rPr>
              <a:t>dit</a:t>
            </a:r>
            <a:r>
              <a:rPr lang="en-US" sz="2800" dirty="0">
                <a:cs typeface="Arial" charset="0"/>
              </a:rPr>
              <a:t> </a:t>
            </a:r>
            <a:r>
              <a:rPr lang="en-US" sz="2800" dirty="0" err="1">
                <a:cs typeface="Arial" charset="0"/>
              </a:rPr>
              <a:t>volupis</a:t>
            </a:r>
            <a:r>
              <a:rPr lang="en-US" sz="2800" dirty="0">
                <a:cs typeface="Arial" charset="0"/>
              </a:rPr>
              <a:t> </a:t>
            </a:r>
            <a:r>
              <a:rPr lang="en-US" sz="2800" dirty="0" err="1">
                <a:cs typeface="Arial" charset="0"/>
              </a:rPr>
              <a:t>suntion</a:t>
            </a:r>
            <a:r>
              <a:rPr lang="en-US" sz="2800" dirty="0">
                <a:cs typeface="Arial" charset="0"/>
              </a:rPr>
              <a:t> </a:t>
            </a:r>
            <a:r>
              <a:rPr lang="en-US" sz="2800" dirty="0" err="1">
                <a:cs typeface="Arial" charset="0"/>
              </a:rPr>
              <a:t>sequati</a:t>
            </a:r>
            <a:r>
              <a:rPr lang="en-US" sz="2800" dirty="0">
                <a:cs typeface="Arial" charset="0"/>
              </a:rPr>
              <a:t> non </a:t>
            </a:r>
            <a:r>
              <a:rPr lang="en-US" sz="2800" dirty="0" err="1">
                <a:cs typeface="Arial" charset="0"/>
              </a:rPr>
              <a:t>nume</a:t>
            </a:r>
            <a:r>
              <a:rPr lang="en-US" sz="2800" dirty="0">
                <a:cs typeface="Arial" charset="0"/>
              </a:rPr>
              <a:t> </a:t>
            </a:r>
            <a:r>
              <a:rPr lang="en-US" sz="2800" dirty="0" err="1">
                <a:cs typeface="Arial" charset="0"/>
              </a:rPr>
              <a:t>conserit</a:t>
            </a:r>
            <a:r>
              <a:rPr lang="en-US" sz="2800" dirty="0">
                <a:cs typeface="Arial" charset="0"/>
              </a:rPr>
              <a:t> </a:t>
            </a:r>
            <a:r>
              <a:rPr lang="en-US" sz="2800" dirty="0" err="1">
                <a:cs typeface="Arial" charset="0"/>
              </a:rPr>
              <a:t>porporro</a:t>
            </a:r>
            <a:r>
              <a:rPr lang="en-US" sz="2800" dirty="0">
                <a:cs typeface="Arial" charset="0"/>
              </a:rPr>
              <a:t> </a:t>
            </a:r>
            <a:r>
              <a:rPr lang="en-US" sz="2800" dirty="0" err="1">
                <a:cs typeface="Arial" charset="0"/>
              </a:rPr>
              <a:t>doloren</a:t>
            </a:r>
            <a:r>
              <a:rPr lang="en-US" sz="2800" dirty="0">
                <a:cs typeface="Arial" charset="0"/>
              </a:rPr>
              <a:t> </a:t>
            </a:r>
            <a:r>
              <a:rPr lang="en-US" sz="2800" dirty="0" err="1">
                <a:cs typeface="Arial" charset="0"/>
              </a:rPr>
              <a:t>ihiliquo</a:t>
            </a:r>
            <a:r>
              <a:rPr lang="en-US" sz="2800" dirty="0">
                <a:cs typeface="Arial" charset="0"/>
              </a:rPr>
              <a:t> </a:t>
            </a:r>
            <a:r>
              <a:rPr lang="en-US" sz="2800" dirty="0" err="1">
                <a:cs typeface="Arial" charset="0"/>
              </a:rPr>
              <a:t>omnienda</a:t>
            </a:r>
            <a:r>
              <a:rPr lang="en-US" sz="2800" dirty="0">
                <a:cs typeface="Arial" charset="0"/>
              </a:rPr>
              <a:t> </a:t>
            </a:r>
            <a:r>
              <a:rPr lang="en-US" sz="2800" dirty="0" err="1">
                <a:cs typeface="Arial" charset="0"/>
              </a:rPr>
              <a:t>dolupta</a:t>
            </a:r>
            <a:r>
              <a:rPr lang="en-US" sz="2800" dirty="0">
                <a:cs typeface="Arial" charset="0"/>
              </a:rPr>
              <a:t> </a:t>
            </a:r>
            <a:r>
              <a:rPr lang="en-US" sz="2800" dirty="0" err="1">
                <a:cs typeface="Arial" charset="0"/>
              </a:rPr>
              <a:t>doluptat</a:t>
            </a:r>
            <a:r>
              <a:rPr lang="en-US" sz="2800" dirty="0">
                <a:cs typeface="Arial" charset="0"/>
              </a:rPr>
              <a:t> </a:t>
            </a:r>
            <a:r>
              <a:rPr lang="en-US" sz="2800" dirty="0" err="1">
                <a:cs typeface="Arial" charset="0"/>
              </a:rPr>
              <a:t>offictae</a:t>
            </a:r>
            <a:r>
              <a:rPr lang="en-US" sz="2800" dirty="0">
                <a:cs typeface="Arial" charset="0"/>
              </a:rPr>
              <a:t> </a:t>
            </a:r>
            <a:r>
              <a:rPr lang="en-US" sz="2800" dirty="0" err="1">
                <a:cs typeface="Arial" charset="0"/>
              </a:rPr>
              <a:t>preseratur?Cab</a:t>
            </a:r>
            <a:r>
              <a:rPr lang="en-US" sz="2800" dirty="0">
                <a:cs typeface="Arial" charset="0"/>
              </a:rPr>
              <a:t> </a:t>
            </a:r>
            <a:r>
              <a:rPr lang="en-US" sz="2800" dirty="0" err="1">
                <a:cs typeface="Arial" charset="0"/>
              </a:rPr>
              <a:t>illum</a:t>
            </a:r>
            <a:r>
              <a:rPr lang="en-US" sz="2800" dirty="0">
                <a:cs typeface="Arial" charset="0"/>
              </a:rPr>
              <a:t> </a:t>
            </a:r>
            <a:r>
              <a:rPr lang="en-US" sz="2800" dirty="0" err="1">
                <a:cs typeface="Arial" charset="0"/>
              </a:rPr>
              <a:t>vellore</a:t>
            </a:r>
            <a:r>
              <a:rPr lang="en-US" sz="2800" dirty="0">
                <a:cs typeface="Arial" charset="0"/>
              </a:rPr>
              <a:t> </a:t>
            </a:r>
            <a:r>
              <a:rPr lang="en-US" sz="2800" dirty="0" err="1">
                <a:cs typeface="Arial" charset="0"/>
              </a:rPr>
              <a:t>ntiunt.Ehendic</a:t>
            </a:r>
            <a:r>
              <a:rPr lang="en-US" sz="2800" dirty="0">
                <a:cs typeface="Arial" charset="0"/>
              </a:rPr>
              <a:t> </a:t>
            </a:r>
            <a:r>
              <a:rPr lang="en-US" sz="2800" dirty="0" err="1">
                <a:cs typeface="Arial" charset="0"/>
              </a:rPr>
              <a:t>tatiam</a:t>
            </a:r>
            <a:r>
              <a:rPr lang="en-US" sz="2800" dirty="0">
                <a:cs typeface="Arial" charset="0"/>
              </a:rPr>
              <a:t> vent lab in </a:t>
            </a:r>
            <a:r>
              <a:rPr lang="en-US" sz="2800" dirty="0" err="1">
                <a:cs typeface="Arial" charset="0"/>
              </a:rPr>
              <a:t>prepellam</a:t>
            </a:r>
            <a:r>
              <a:rPr lang="en-US" sz="2800" dirty="0">
                <a:cs typeface="Arial" charset="0"/>
              </a:rPr>
              <a:t> de </a:t>
            </a:r>
            <a:r>
              <a:rPr lang="en-US" sz="2800" dirty="0" err="1">
                <a:cs typeface="Arial" charset="0"/>
              </a:rPr>
              <a:t>odisi</a:t>
            </a:r>
            <a:r>
              <a:rPr lang="en-US" sz="2800" dirty="0">
                <a:cs typeface="Arial" charset="0"/>
              </a:rPr>
              <a:t> </a:t>
            </a:r>
            <a:r>
              <a:rPr lang="en-US" sz="2800" dirty="0" err="1">
                <a:cs typeface="Arial" charset="0"/>
              </a:rPr>
              <a:t>inus</a:t>
            </a:r>
            <a:r>
              <a:rPr lang="en-US" sz="2800" dirty="0">
                <a:cs typeface="Arial" charset="0"/>
              </a:rPr>
              <a:t> </a:t>
            </a:r>
            <a:r>
              <a:rPr lang="en-US" sz="2800" dirty="0" err="1">
                <a:cs typeface="Arial" charset="0"/>
              </a:rPr>
              <a:t>ipsam</a:t>
            </a:r>
            <a:r>
              <a:rPr lang="en-US" sz="2800" dirty="0">
                <a:cs typeface="Arial" charset="0"/>
              </a:rPr>
              <a:t> </a:t>
            </a:r>
            <a:r>
              <a:rPr lang="en-US" sz="2800" dirty="0" err="1">
                <a:cs typeface="Arial" charset="0"/>
              </a:rPr>
              <a:t>harit</a:t>
            </a:r>
            <a:r>
              <a:rPr lang="en-US" sz="2800" dirty="0">
                <a:cs typeface="Arial" charset="0"/>
              </a:rPr>
              <a:t> </a:t>
            </a:r>
            <a:r>
              <a:rPr lang="en-US" sz="2800" dirty="0" err="1">
                <a:cs typeface="Arial" charset="0"/>
              </a:rPr>
              <a:t>audionecti</a:t>
            </a:r>
            <a:r>
              <a:rPr lang="en-US" sz="2800" dirty="0">
                <a:cs typeface="Arial" charset="0"/>
              </a:rPr>
              <a:t> </a:t>
            </a:r>
            <a:r>
              <a:rPr lang="en-US" sz="2800" dirty="0" err="1">
                <a:cs typeface="Arial" charset="0"/>
              </a:rPr>
              <a:t>cupienimil</a:t>
            </a:r>
            <a:r>
              <a:rPr lang="en-US" sz="2800" dirty="0">
                <a:cs typeface="Arial" charset="0"/>
              </a:rPr>
              <a:t> ex </a:t>
            </a:r>
            <a:r>
              <a:rPr lang="en-US" sz="2800" dirty="0" err="1">
                <a:cs typeface="Arial" charset="0"/>
              </a:rPr>
              <a:t>eos</a:t>
            </a:r>
            <a:r>
              <a:rPr lang="en-US" sz="2800" dirty="0">
                <a:cs typeface="Arial" charset="0"/>
              </a:rPr>
              <a:t> </a:t>
            </a:r>
            <a:r>
              <a:rPr lang="en-US" sz="2800" dirty="0" err="1">
                <a:cs typeface="Arial" charset="0"/>
              </a:rPr>
              <a:t>mo</a:t>
            </a:r>
            <a:r>
              <a:rPr lang="en-US" sz="2800" dirty="0">
                <a:cs typeface="Arial" charset="0"/>
              </a:rPr>
              <a:t> </a:t>
            </a:r>
            <a:r>
              <a:rPr lang="en-US" sz="2800" dirty="0" err="1">
                <a:cs typeface="Arial" charset="0"/>
              </a:rPr>
              <a:t>que</a:t>
            </a:r>
            <a:r>
              <a:rPr lang="en-US" sz="2800" dirty="0">
                <a:cs typeface="Arial" charset="0"/>
              </a:rPr>
              <a:t> la dolor </a:t>
            </a:r>
            <a:r>
              <a:rPr lang="en-US" sz="2800" dirty="0" err="1">
                <a:cs typeface="Arial" charset="0"/>
              </a:rPr>
              <a:t>reped</a:t>
            </a:r>
            <a:r>
              <a:rPr lang="en-US" sz="2800" dirty="0">
                <a:cs typeface="Arial" charset="0"/>
              </a:rPr>
              <a:t> qui </a:t>
            </a:r>
            <a:r>
              <a:rPr lang="en-US" sz="2800" dirty="0" err="1">
                <a:cs typeface="Arial" charset="0"/>
              </a:rPr>
              <a:t>incilit</a:t>
            </a:r>
            <a:r>
              <a:rPr lang="en-US" sz="2800" dirty="0">
                <a:cs typeface="Arial" charset="0"/>
              </a:rPr>
              <a:t> </a:t>
            </a:r>
            <a:r>
              <a:rPr lang="en-US" sz="2800" dirty="0" err="1">
                <a:cs typeface="Arial" charset="0"/>
              </a:rPr>
              <a:t>atquam</a:t>
            </a:r>
            <a:r>
              <a:rPr lang="en-US" sz="2800" dirty="0">
                <a:cs typeface="Arial" charset="0"/>
              </a:rPr>
              <a:t> </a:t>
            </a:r>
            <a:r>
              <a:rPr lang="en-US" sz="2800" dirty="0" err="1">
                <a:cs typeface="Arial" charset="0"/>
              </a:rPr>
              <a:t>escitae</a:t>
            </a:r>
            <a:r>
              <a:rPr lang="en-US" sz="2800" dirty="0">
                <a:cs typeface="Arial" charset="0"/>
              </a:rPr>
              <a:t> </a:t>
            </a:r>
            <a:r>
              <a:rPr lang="en-US" sz="2800" dirty="0" err="1">
                <a:cs typeface="Arial" charset="0"/>
              </a:rPr>
              <a:t>ruptat</a:t>
            </a:r>
            <a:r>
              <a:rPr lang="en-US" sz="2800" dirty="0">
                <a:cs typeface="Arial" charset="0"/>
              </a:rPr>
              <a:t> </a:t>
            </a:r>
            <a:r>
              <a:rPr lang="en-US" sz="2800" dirty="0" err="1">
                <a:cs typeface="Arial" charset="0"/>
              </a:rPr>
              <a:t>eveliam</a:t>
            </a:r>
            <a:r>
              <a:rPr lang="en-US" sz="2800" dirty="0">
                <a:cs typeface="Arial" charset="0"/>
              </a:rPr>
              <a:t> rem </a:t>
            </a:r>
            <a:r>
              <a:rPr lang="en-US" sz="2800" dirty="0" err="1">
                <a:cs typeface="Arial" charset="0"/>
              </a:rPr>
              <a:t>litassimus</a:t>
            </a:r>
            <a:r>
              <a:rPr lang="en-US" sz="2800" dirty="0">
                <a:cs typeface="Arial" charset="0"/>
              </a:rPr>
              <a:t> </a:t>
            </a:r>
            <a:r>
              <a:rPr lang="en-US" sz="2800" dirty="0" err="1">
                <a:cs typeface="Arial" charset="0"/>
              </a:rPr>
              <a:t>iusae</a:t>
            </a:r>
            <a:r>
              <a:rPr lang="en-US" sz="2800" dirty="0">
                <a:cs typeface="Arial" charset="0"/>
              </a:rPr>
              <a:t> </a:t>
            </a:r>
            <a:r>
              <a:rPr lang="en-US" sz="2800" dirty="0" err="1">
                <a:cs typeface="Arial" charset="0"/>
              </a:rPr>
              <a:t>atem</a:t>
            </a:r>
            <a:r>
              <a:rPr lang="en-US" sz="2800" dirty="0">
                <a:cs typeface="Arial" charset="0"/>
              </a:rPr>
              <a:t> quo </a:t>
            </a:r>
            <a:r>
              <a:rPr lang="en-US" sz="2800" dirty="0" err="1">
                <a:cs typeface="Arial" charset="0"/>
              </a:rPr>
              <a:t>coreper</a:t>
            </a:r>
            <a:r>
              <a:rPr lang="en-US" sz="2800" dirty="0">
                <a:cs typeface="Arial" charset="0"/>
              </a:rPr>
              <a:t> </a:t>
            </a:r>
            <a:r>
              <a:rPr lang="en-US" sz="2800" dirty="0" err="1">
                <a:cs typeface="Arial" charset="0"/>
              </a:rPr>
              <a:t>rumqui</a:t>
            </a:r>
            <a:r>
              <a:rPr lang="en-US" sz="2800" dirty="0">
                <a:cs typeface="Arial" charset="0"/>
              </a:rPr>
              <a:t> </a:t>
            </a:r>
            <a:r>
              <a:rPr lang="en-US" sz="2800" dirty="0" err="1">
                <a:cs typeface="Arial" charset="0"/>
              </a:rPr>
              <a:t>verrum</a:t>
            </a:r>
            <a:r>
              <a:rPr lang="en-US" sz="2800" dirty="0">
                <a:cs typeface="Arial" charset="0"/>
              </a:rPr>
              <a:t> </a:t>
            </a:r>
            <a:r>
              <a:rPr lang="en-US" sz="2800" dirty="0" err="1">
                <a:cs typeface="Arial" charset="0"/>
              </a:rPr>
              <a:t>sed</a:t>
            </a:r>
            <a:r>
              <a:rPr lang="en-US" sz="2800" dirty="0">
                <a:cs typeface="Arial" charset="0"/>
              </a:rPr>
              <a:t> </a:t>
            </a:r>
            <a:r>
              <a:rPr lang="en-US" sz="2800" dirty="0" err="1">
                <a:cs typeface="Arial" charset="0"/>
              </a:rPr>
              <a:t>quidesto</a:t>
            </a:r>
            <a:r>
              <a:rPr lang="en-US" sz="2800" dirty="0">
                <a:cs typeface="Arial" charset="0"/>
              </a:rPr>
              <a:t> </a:t>
            </a:r>
            <a:r>
              <a:rPr lang="en-US" sz="2800" dirty="0" err="1">
                <a:cs typeface="Arial" charset="0"/>
              </a:rPr>
              <a:t>explige</a:t>
            </a:r>
            <a:r>
              <a:rPr lang="en-US" sz="2800" dirty="0">
                <a:cs typeface="Arial" charset="0"/>
              </a:rPr>
              <a:t> </a:t>
            </a:r>
            <a:r>
              <a:rPr lang="en-US" sz="2800" dirty="0" err="1">
                <a:cs typeface="Arial" charset="0"/>
              </a:rPr>
              <a:t>ndundan</a:t>
            </a:r>
            <a:r>
              <a:rPr lang="en-US" sz="2800" dirty="0">
                <a:cs typeface="Arial" charset="0"/>
              </a:rPr>
              <a:t> </a:t>
            </a:r>
            <a:r>
              <a:rPr lang="en-US" sz="2800" dirty="0" err="1">
                <a:cs typeface="Arial" charset="0"/>
              </a:rPr>
              <a:t>ditiorr</a:t>
            </a:r>
            <a:r>
              <a:rPr lang="en-US" sz="2800" dirty="0">
                <a:cs typeface="Arial" charset="0"/>
              </a:rPr>
              <a:t> </a:t>
            </a:r>
            <a:r>
              <a:rPr lang="en-US" sz="2800" dirty="0" err="1">
                <a:cs typeface="Arial" charset="0"/>
              </a:rPr>
              <a:t>orerias</a:t>
            </a:r>
            <a:r>
              <a:rPr lang="en-US" sz="2800" dirty="0">
                <a:cs typeface="Arial" charset="0"/>
              </a:rPr>
              <a:t> </a:t>
            </a:r>
            <a:r>
              <a:rPr lang="en-US" sz="2800" dirty="0" err="1">
                <a:cs typeface="Arial" charset="0"/>
              </a:rPr>
              <a:t>aliqui</a:t>
            </a:r>
            <a:r>
              <a:rPr lang="en-US" sz="2800" dirty="0">
                <a:cs typeface="Arial" charset="0"/>
              </a:rPr>
              <a:t> </a:t>
            </a:r>
            <a:r>
              <a:rPr lang="en-US" sz="2800" dirty="0" err="1">
                <a:cs typeface="Arial" charset="0"/>
              </a:rPr>
              <a:t>nimilia</a:t>
            </a:r>
            <a:r>
              <a:rPr lang="en-US" sz="2800" dirty="0">
                <a:cs typeface="Arial" charset="0"/>
              </a:rPr>
              <a:t> </a:t>
            </a:r>
            <a:r>
              <a:rPr lang="en-US" sz="2800" dirty="0" err="1">
                <a:cs typeface="Arial" charset="0"/>
              </a:rPr>
              <a:t>dicit</a:t>
            </a:r>
            <a:r>
              <a:rPr lang="en-US" sz="2800" dirty="0">
                <a:cs typeface="Arial" charset="0"/>
              </a:rPr>
              <a:t> </a:t>
            </a:r>
            <a:r>
              <a:rPr lang="en-US" sz="2800" dirty="0" err="1">
                <a:cs typeface="Arial" charset="0"/>
              </a:rPr>
              <a:t>que</a:t>
            </a:r>
            <a:r>
              <a:rPr lang="en-US" sz="2800" dirty="0">
                <a:cs typeface="Arial" charset="0"/>
              </a:rPr>
              <a:t> </a:t>
            </a:r>
            <a:r>
              <a:rPr lang="en-US" sz="2800" dirty="0" err="1">
                <a:cs typeface="Arial" charset="0"/>
              </a:rPr>
              <a:t>num</a:t>
            </a:r>
            <a:r>
              <a:rPr lang="en-US" sz="2800" dirty="0">
                <a:cs typeface="Arial" charset="0"/>
              </a:rPr>
              <a:t> </a:t>
            </a:r>
            <a:r>
              <a:rPr lang="en-US" sz="2800" dirty="0" err="1">
                <a:cs typeface="Arial" charset="0"/>
              </a:rPr>
              <a:t>endit</a:t>
            </a:r>
            <a:r>
              <a:rPr lang="en-US" sz="2800" dirty="0">
                <a:cs typeface="Arial" charset="0"/>
              </a:rPr>
              <a:t> </a:t>
            </a:r>
            <a:r>
              <a:rPr lang="en-US" sz="2800" dirty="0" err="1">
                <a:cs typeface="Arial" charset="0"/>
              </a:rPr>
              <a:t>rerchitatur</a:t>
            </a:r>
            <a:r>
              <a:rPr lang="en-US" sz="2800" dirty="0">
                <a:cs typeface="Arial" charset="0"/>
              </a:rPr>
              <a:t> re, </a:t>
            </a:r>
            <a:r>
              <a:rPr lang="en-US" sz="2800" dirty="0" err="1">
                <a:cs typeface="Arial" charset="0"/>
              </a:rPr>
              <a:t>sunt</a:t>
            </a:r>
            <a:r>
              <a:rPr lang="en-US" sz="2800" dirty="0">
                <a:cs typeface="Arial" charset="0"/>
              </a:rPr>
              <a:t>, non ne </a:t>
            </a:r>
            <a:r>
              <a:rPr lang="en-US" sz="2800" dirty="0" err="1">
                <a:cs typeface="Arial" charset="0"/>
              </a:rPr>
              <a:t>nobitium</a:t>
            </a:r>
            <a:r>
              <a:rPr lang="en-US" sz="2800" dirty="0">
                <a:cs typeface="Arial" charset="0"/>
              </a:rPr>
              <a:t> </a:t>
            </a:r>
            <a:r>
              <a:rPr lang="en-US" sz="2800" dirty="0" err="1">
                <a:cs typeface="Arial" charset="0"/>
              </a:rPr>
              <a:t>dunt</a:t>
            </a:r>
            <a:r>
              <a:rPr lang="en-US" sz="2800" dirty="0">
                <a:cs typeface="Arial" charset="0"/>
              </a:rPr>
              <a:t> </a:t>
            </a:r>
            <a:r>
              <a:rPr lang="en-US" sz="2800" dirty="0" err="1">
                <a:cs typeface="Arial" charset="0"/>
              </a:rPr>
              <a:t>quoditia</a:t>
            </a:r>
            <a:r>
              <a:rPr lang="en-US" sz="2800" dirty="0">
                <a:cs typeface="Arial" charset="0"/>
              </a:rPr>
              <a:t> </a:t>
            </a:r>
            <a:r>
              <a:rPr lang="en-US" sz="2800" dirty="0" err="1">
                <a:cs typeface="Arial" charset="0"/>
              </a:rPr>
              <a:t>nistiosant</a:t>
            </a:r>
            <a:r>
              <a:rPr lang="en-US" sz="2800" dirty="0">
                <a:cs typeface="Arial" charset="0"/>
              </a:rPr>
              <a:t> </a:t>
            </a:r>
            <a:r>
              <a:rPr lang="en-US" sz="2800" dirty="0" err="1">
                <a:cs typeface="Arial" charset="0"/>
              </a:rPr>
              <a:t>rempore</a:t>
            </a:r>
            <a:r>
              <a:rPr lang="en-US" sz="2800" dirty="0">
                <a:cs typeface="Arial" charset="0"/>
              </a:rPr>
              <a:t> </a:t>
            </a:r>
            <a:r>
              <a:rPr lang="en-US" sz="2800" dirty="0" err="1">
                <a:cs typeface="Arial" charset="0"/>
              </a:rPr>
              <a:t>volor</a:t>
            </a:r>
            <a:r>
              <a:rPr lang="en-US" sz="2800" dirty="0">
                <a:cs typeface="Arial" charset="0"/>
              </a:rPr>
              <a:t> as alit </a:t>
            </a:r>
            <a:r>
              <a:rPr lang="en-US" sz="2800" dirty="0" err="1">
                <a:cs typeface="Arial" charset="0"/>
              </a:rPr>
              <a:t>reptat</a:t>
            </a:r>
            <a:r>
              <a:rPr lang="en-US" sz="2800" dirty="0">
                <a:cs typeface="Arial" charset="0"/>
              </a:rPr>
              <a:t> </a:t>
            </a:r>
            <a:r>
              <a:rPr lang="en-US" sz="2800" dirty="0" err="1">
                <a:cs typeface="Arial" charset="0"/>
              </a:rPr>
              <a:t>dit</a:t>
            </a:r>
            <a:r>
              <a:rPr lang="en-US" sz="2800" dirty="0">
                <a:cs typeface="Arial" charset="0"/>
              </a:rPr>
              <a:t> et </a:t>
            </a:r>
            <a:r>
              <a:rPr lang="en-US" sz="2800" dirty="0" err="1">
                <a:cs typeface="Arial" charset="0"/>
              </a:rPr>
              <a:t>que</a:t>
            </a:r>
            <a:endParaRPr lang="en-US" sz="2800" dirty="0">
              <a:cs typeface="Arial" charset="0"/>
            </a:endParaRPr>
          </a:p>
        </p:txBody>
      </p:sp>
      <p:sp>
        <p:nvSpPr>
          <p:cNvPr id="2068" name="TextBox 22"/>
          <p:cNvSpPr txBox="1">
            <a:spLocks noChangeArrowheads="1"/>
          </p:cNvSpPr>
          <p:nvPr/>
        </p:nvSpPr>
        <p:spPr bwMode="auto">
          <a:xfrm>
            <a:off x="19000788" y="9556750"/>
            <a:ext cx="13901737"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AD122A"/>
                </a:solidFill>
                <a:cs typeface="Arial" charset="0"/>
              </a:rPr>
              <a:t>Scientific subtitle goes here</a:t>
            </a:r>
          </a:p>
        </p:txBody>
      </p:sp>
      <p:sp>
        <p:nvSpPr>
          <p:cNvPr id="2069" name="TextBox 23"/>
          <p:cNvSpPr txBox="1">
            <a:spLocks noChangeArrowheads="1"/>
          </p:cNvSpPr>
          <p:nvPr/>
        </p:nvSpPr>
        <p:spPr bwMode="auto">
          <a:xfrm>
            <a:off x="19521488" y="32442150"/>
            <a:ext cx="13161962"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800" dirty="0" err="1">
                <a:solidFill>
                  <a:srgbClr val="AD122A"/>
                </a:solidFill>
                <a:latin typeface="Arial Bold" charset="0"/>
                <a:cs typeface="Arial Bold" charset="0"/>
              </a:rPr>
              <a:t>Maio</a:t>
            </a:r>
            <a:r>
              <a:rPr lang="en-US" sz="2800" dirty="0">
                <a:solidFill>
                  <a:srgbClr val="AD122A"/>
                </a:solidFill>
                <a:latin typeface="Arial Bold" charset="0"/>
                <a:cs typeface="Arial Bold" charset="0"/>
              </a:rPr>
              <a:t> tem </a:t>
            </a:r>
            <a:r>
              <a:rPr lang="en-US" sz="2800" dirty="0" err="1">
                <a:solidFill>
                  <a:srgbClr val="AD122A"/>
                </a:solidFill>
                <a:latin typeface="Arial Bold" charset="0"/>
                <a:cs typeface="Arial Bold" charset="0"/>
              </a:rPr>
              <a:t>hilit</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mos</a:t>
            </a:r>
            <a:r>
              <a:rPr lang="en-US" sz="2800" dirty="0">
                <a:solidFill>
                  <a:srgbClr val="AD122A"/>
                </a:solidFill>
                <a:latin typeface="Arial Bold" charset="0"/>
                <a:cs typeface="Arial Bold" charset="0"/>
              </a:rPr>
              <a:t> rem </a:t>
            </a:r>
            <a:r>
              <a:rPr lang="en-US" sz="2800" dirty="0" err="1">
                <a:solidFill>
                  <a:srgbClr val="AD122A"/>
                </a:solidFill>
                <a:latin typeface="Arial Bold" charset="0"/>
                <a:cs typeface="Arial Bold" charset="0"/>
              </a:rPr>
              <a:t>quidis</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explabore</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adit</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endelles</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sim</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ipitae</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audipsam</a:t>
            </a:r>
            <a:r>
              <a:rPr lang="en-US" sz="2800" dirty="0">
                <a:solidFill>
                  <a:srgbClr val="AD122A"/>
                </a:solidFill>
                <a:latin typeface="Arial Bold" charset="0"/>
                <a:cs typeface="Arial Bold" charset="0"/>
              </a:rPr>
              <a:t> </a:t>
            </a:r>
            <a:r>
              <a:rPr lang="en-US" sz="2800" dirty="0" err="1">
                <a:solidFill>
                  <a:srgbClr val="006585"/>
                </a:solidFill>
                <a:latin typeface="Arial Bold" charset="0"/>
                <a:cs typeface="Arial Bold" charset="0"/>
              </a:rPr>
              <a:t>doluptiost</a:t>
            </a:r>
            <a:r>
              <a:rPr lang="en-US" sz="2800" dirty="0">
                <a:solidFill>
                  <a:srgbClr val="006585"/>
                </a:solidFill>
                <a:latin typeface="Arial Bold" charset="0"/>
                <a:cs typeface="Arial Bold" charset="0"/>
              </a:rPr>
              <a:t> </a:t>
            </a:r>
            <a:r>
              <a:rPr lang="en-US" sz="2800" dirty="0" err="1">
                <a:cs typeface="Arial" charset="0"/>
              </a:rPr>
              <a:t>ventet</a:t>
            </a:r>
            <a:r>
              <a:rPr lang="en-US" sz="2800" dirty="0">
                <a:cs typeface="Arial" charset="0"/>
              </a:rPr>
              <a:t> alit </a:t>
            </a:r>
            <a:r>
              <a:rPr lang="en-US" sz="2800" dirty="0" err="1">
                <a:cs typeface="Arial" charset="0"/>
              </a:rPr>
              <a:t>es</a:t>
            </a:r>
            <a:r>
              <a:rPr lang="en-US" sz="2800" dirty="0">
                <a:cs typeface="Arial" charset="0"/>
              </a:rPr>
              <a:t> </a:t>
            </a:r>
            <a:r>
              <a:rPr lang="en-US" sz="2800" dirty="0" err="1">
                <a:cs typeface="Arial" charset="0"/>
              </a:rPr>
              <a:t>experum</a:t>
            </a:r>
            <a:r>
              <a:rPr lang="en-US" sz="2800" dirty="0">
                <a:cs typeface="Arial" charset="0"/>
              </a:rPr>
              <a:t> rem re </a:t>
            </a:r>
            <a:r>
              <a:rPr lang="en-US" sz="2800" dirty="0" err="1">
                <a:cs typeface="Arial" charset="0"/>
              </a:rPr>
              <a:t>quis</a:t>
            </a:r>
            <a:r>
              <a:rPr lang="en-US" sz="2800" dirty="0">
                <a:cs typeface="Arial" charset="0"/>
              </a:rPr>
              <a:t> </a:t>
            </a:r>
            <a:r>
              <a:rPr lang="en-US" sz="2800" dirty="0" err="1">
                <a:cs typeface="Arial" charset="0"/>
              </a:rPr>
              <a:t>si</a:t>
            </a:r>
            <a:r>
              <a:rPr lang="en-US" sz="2800" dirty="0">
                <a:cs typeface="Arial" charset="0"/>
              </a:rPr>
              <a:t> </a:t>
            </a:r>
            <a:r>
              <a:rPr lang="en-US" sz="2800" dirty="0" err="1">
                <a:cs typeface="Arial" charset="0"/>
              </a:rPr>
              <a:t>necum</a:t>
            </a:r>
            <a:r>
              <a:rPr lang="en-US" sz="2800" dirty="0">
                <a:cs typeface="Arial" charset="0"/>
              </a:rPr>
              <a:t> </a:t>
            </a:r>
            <a:r>
              <a:rPr lang="en-US" sz="2800" dirty="0" err="1">
                <a:cs typeface="Arial" charset="0"/>
              </a:rPr>
              <a:t>ut</a:t>
            </a:r>
            <a:r>
              <a:rPr lang="en-US" sz="2800" dirty="0">
                <a:cs typeface="Arial" charset="0"/>
              </a:rPr>
              <a:t> </a:t>
            </a:r>
            <a:r>
              <a:rPr lang="en-US" sz="2800" dirty="0" err="1">
                <a:cs typeface="Arial" charset="0"/>
              </a:rPr>
              <a:t>aut</a:t>
            </a:r>
            <a:r>
              <a:rPr lang="en-US" sz="2800" dirty="0">
                <a:cs typeface="Arial" charset="0"/>
              </a:rPr>
              <a:t> alit qui con </a:t>
            </a:r>
            <a:r>
              <a:rPr lang="en-US" sz="2800" dirty="0" err="1">
                <a:cs typeface="Arial" charset="0"/>
              </a:rPr>
              <a:t>conse</a:t>
            </a:r>
            <a:r>
              <a:rPr lang="en-US" sz="2800" dirty="0">
                <a:cs typeface="Arial" charset="0"/>
              </a:rPr>
              <a:t> a</a:t>
            </a:r>
          </a:p>
        </p:txBody>
      </p:sp>
      <p:sp>
        <p:nvSpPr>
          <p:cNvPr id="2070" name="TextBox 24"/>
          <p:cNvSpPr txBox="1">
            <a:spLocks noChangeArrowheads="1"/>
          </p:cNvSpPr>
          <p:nvPr/>
        </p:nvSpPr>
        <p:spPr bwMode="auto">
          <a:xfrm>
            <a:off x="19153188" y="22390100"/>
            <a:ext cx="13901737"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AD122A"/>
                </a:solidFill>
                <a:cs typeface="Arial" charset="0"/>
              </a:rPr>
              <a:t>Scientific subtitle goes here</a:t>
            </a:r>
          </a:p>
        </p:txBody>
      </p:sp>
      <p:sp>
        <p:nvSpPr>
          <p:cNvPr id="2071" name="TextBox 25"/>
          <p:cNvSpPr txBox="1">
            <a:spLocks noChangeArrowheads="1"/>
          </p:cNvSpPr>
          <p:nvPr/>
        </p:nvSpPr>
        <p:spPr bwMode="auto">
          <a:xfrm>
            <a:off x="19375438" y="23568025"/>
            <a:ext cx="13233400" cy="698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800" dirty="0" err="1">
                <a:solidFill>
                  <a:srgbClr val="AD122A"/>
                </a:solidFill>
                <a:latin typeface="Arial Bold" charset="0"/>
                <a:cs typeface="Arial Bold" charset="0"/>
              </a:rPr>
              <a:t>Maio</a:t>
            </a:r>
            <a:r>
              <a:rPr lang="en-US" sz="2800" dirty="0">
                <a:solidFill>
                  <a:srgbClr val="AD122A"/>
                </a:solidFill>
                <a:latin typeface="Arial Bold" charset="0"/>
                <a:cs typeface="Arial Bold" charset="0"/>
              </a:rPr>
              <a:t> tem </a:t>
            </a:r>
            <a:r>
              <a:rPr lang="en-US" sz="2800" dirty="0" err="1">
                <a:solidFill>
                  <a:srgbClr val="AD122A"/>
                </a:solidFill>
                <a:latin typeface="Arial Bold" charset="0"/>
                <a:cs typeface="Arial Bold" charset="0"/>
              </a:rPr>
              <a:t>hilit</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mos</a:t>
            </a:r>
            <a:r>
              <a:rPr lang="en-US" sz="2800" dirty="0">
                <a:solidFill>
                  <a:srgbClr val="AD122A"/>
                </a:solidFill>
                <a:latin typeface="Arial Bold" charset="0"/>
                <a:cs typeface="Arial Bold" charset="0"/>
              </a:rPr>
              <a:t> rem </a:t>
            </a:r>
            <a:r>
              <a:rPr lang="en-US" sz="2800" dirty="0" err="1">
                <a:solidFill>
                  <a:srgbClr val="AD122A"/>
                </a:solidFill>
                <a:latin typeface="Arial Bold" charset="0"/>
                <a:cs typeface="Arial Bold" charset="0"/>
              </a:rPr>
              <a:t>quidis</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explabore</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adit</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endelles</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sim</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ipitae</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audipsam</a:t>
            </a:r>
            <a:r>
              <a:rPr lang="en-US" sz="2800" dirty="0">
                <a:solidFill>
                  <a:srgbClr val="AD122A"/>
                </a:solidFill>
                <a:latin typeface="Arial Bold" charset="0"/>
                <a:cs typeface="Arial Bold" charset="0"/>
              </a:rPr>
              <a:t> </a:t>
            </a:r>
            <a:r>
              <a:rPr lang="en-US" sz="2800" dirty="0" err="1">
                <a:cs typeface="Arial" charset="0"/>
              </a:rPr>
              <a:t>doluptiost</a:t>
            </a:r>
            <a:r>
              <a:rPr lang="en-US" sz="2800" dirty="0">
                <a:cs typeface="Arial" charset="0"/>
              </a:rPr>
              <a:t> </a:t>
            </a:r>
            <a:r>
              <a:rPr lang="en-US" sz="2800" dirty="0" err="1">
                <a:cs typeface="Arial" charset="0"/>
              </a:rPr>
              <a:t>ventet</a:t>
            </a:r>
            <a:r>
              <a:rPr lang="en-US" sz="2800" dirty="0">
                <a:cs typeface="Arial" charset="0"/>
              </a:rPr>
              <a:t> alit </a:t>
            </a:r>
            <a:r>
              <a:rPr lang="en-US" sz="2800" dirty="0" err="1">
                <a:cs typeface="Arial" charset="0"/>
              </a:rPr>
              <a:t>es</a:t>
            </a:r>
            <a:r>
              <a:rPr lang="en-US" sz="2800" dirty="0">
                <a:cs typeface="Arial" charset="0"/>
              </a:rPr>
              <a:t> </a:t>
            </a:r>
            <a:r>
              <a:rPr lang="en-US" sz="2800" dirty="0" err="1">
                <a:cs typeface="Arial" charset="0"/>
              </a:rPr>
              <a:t>experum</a:t>
            </a:r>
            <a:r>
              <a:rPr lang="en-US" sz="2800" dirty="0">
                <a:cs typeface="Arial" charset="0"/>
              </a:rPr>
              <a:t> rem re </a:t>
            </a:r>
            <a:r>
              <a:rPr lang="en-US" sz="2800" dirty="0" err="1">
                <a:cs typeface="Arial" charset="0"/>
              </a:rPr>
              <a:t>quis</a:t>
            </a:r>
            <a:r>
              <a:rPr lang="en-US" sz="2800" dirty="0">
                <a:cs typeface="Arial" charset="0"/>
              </a:rPr>
              <a:t> </a:t>
            </a:r>
            <a:r>
              <a:rPr lang="en-US" sz="2800" dirty="0" err="1">
                <a:cs typeface="Arial" charset="0"/>
              </a:rPr>
              <a:t>si</a:t>
            </a:r>
            <a:r>
              <a:rPr lang="en-US" sz="2800" dirty="0">
                <a:cs typeface="Arial" charset="0"/>
              </a:rPr>
              <a:t> </a:t>
            </a:r>
            <a:r>
              <a:rPr lang="en-US" sz="2800" dirty="0" err="1">
                <a:cs typeface="Arial" charset="0"/>
              </a:rPr>
              <a:t>necum</a:t>
            </a:r>
            <a:r>
              <a:rPr lang="en-US" sz="2800" dirty="0">
                <a:cs typeface="Arial" charset="0"/>
              </a:rPr>
              <a:t> </a:t>
            </a:r>
            <a:r>
              <a:rPr lang="en-US" sz="2800" dirty="0" err="1">
                <a:cs typeface="Arial" charset="0"/>
              </a:rPr>
              <a:t>ut</a:t>
            </a:r>
            <a:r>
              <a:rPr lang="en-US" sz="2800" dirty="0">
                <a:cs typeface="Arial" charset="0"/>
              </a:rPr>
              <a:t> </a:t>
            </a:r>
            <a:r>
              <a:rPr lang="en-US" sz="2800" dirty="0" err="1">
                <a:cs typeface="Arial" charset="0"/>
              </a:rPr>
              <a:t>aut</a:t>
            </a:r>
            <a:r>
              <a:rPr lang="en-US" sz="2800" dirty="0">
                <a:cs typeface="Arial" charset="0"/>
              </a:rPr>
              <a:t> alit qui con </a:t>
            </a:r>
            <a:r>
              <a:rPr lang="en-US" sz="2800" dirty="0" err="1">
                <a:cs typeface="Arial" charset="0"/>
              </a:rPr>
              <a:t>conse</a:t>
            </a:r>
            <a:r>
              <a:rPr lang="en-US" sz="2800" dirty="0">
                <a:cs typeface="Arial" charset="0"/>
              </a:rPr>
              <a:t> a </a:t>
            </a:r>
            <a:r>
              <a:rPr lang="en-US" sz="2800" dirty="0" err="1">
                <a:cs typeface="Arial" charset="0"/>
              </a:rPr>
              <a:t>nosandant</a:t>
            </a:r>
            <a:r>
              <a:rPr lang="en-US" sz="2800" dirty="0">
                <a:cs typeface="Arial" charset="0"/>
              </a:rPr>
              <a:t> </a:t>
            </a:r>
            <a:r>
              <a:rPr lang="en-US" sz="2800" dirty="0" err="1">
                <a:cs typeface="Arial" charset="0"/>
              </a:rPr>
              <a:t>voloren</a:t>
            </a:r>
            <a:r>
              <a:rPr lang="en-US" sz="2800" dirty="0">
                <a:cs typeface="Arial" charset="0"/>
              </a:rPr>
              <a:t> </a:t>
            </a:r>
            <a:r>
              <a:rPr lang="en-US" sz="2800" dirty="0" err="1">
                <a:cs typeface="Arial" charset="0"/>
              </a:rPr>
              <a:t>istias</a:t>
            </a:r>
            <a:r>
              <a:rPr lang="en-US" sz="2800" dirty="0">
                <a:cs typeface="Arial" charset="0"/>
              </a:rPr>
              <a:t> non repro </a:t>
            </a:r>
            <a:r>
              <a:rPr lang="en-US" sz="2800" dirty="0" err="1">
                <a:cs typeface="Arial" charset="0"/>
              </a:rPr>
              <a:t>moloremqui</a:t>
            </a:r>
            <a:r>
              <a:rPr lang="en-US" sz="2800" dirty="0">
                <a:cs typeface="Arial" charset="0"/>
              </a:rPr>
              <a:t> </a:t>
            </a:r>
            <a:r>
              <a:rPr lang="en-US" sz="2800" dirty="0" err="1">
                <a:cs typeface="Arial" charset="0"/>
              </a:rPr>
              <a:t>utaectatione</a:t>
            </a:r>
            <a:r>
              <a:rPr lang="en-US" sz="2800" dirty="0">
                <a:cs typeface="Arial" charset="0"/>
              </a:rPr>
              <a:t> </a:t>
            </a:r>
            <a:r>
              <a:rPr lang="en-US" sz="2800" dirty="0" err="1">
                <a:cs typeface="Arial" charset="0"/>
              </a:rPr>
              <a:t>pel</a:t>
            </a:r>
            <a:r>
              <a:rPr lang="en-US" sz="2800" dirty="0">
                <a:cs typeface="Arial" charset="0"/>
              </a:rPr>
              <a:t> </a:t>
            </a:r>
            <a:r>
              <a:rPr lang="en-US" sz="2800" dirty="0" err="1">
                <a:cs typeface="Arial" charset="0"/>
              </a:rPr>
              <a:t>eatum</a:t>
            </a:r>
            <a:r>
              <a:rPr lang="en-US" sz="2800" dirty="0">
                <a:cs typeface="Arial" charset="0"/>
              </a:rPr>
              <a:t> </a:t>
            </a:r>
            <a:r>
              <a:rPr lang="en-US" sz="2800" dirty="0" err="1">
                <a:cs typeface="Arial" charset="0"/>
              </a:rPr>
              <a:t>reperfere</a:t>
            </a:r>
            <a:r>
              <a:rPr lang="en-US" sz="2800" dirty="0">
                <a:cs typeface="Arial" charset="0"/>
              </a:rPr>
              <a:t> </a:t>
            </a:r>
            <a:r>
              <a:rPr lang="en-US" sz="2800" dirty="0" err="1">
                <a:cs typeface="Arial" charset="0"/>
              </a:rPr>
              <a:t>vit</a:t>
            </a:r>
            <a:r>
              <a:rPr lang="en-US" sz="2800" dirty="0">
                <a:cs typeface="Arial" charset="0"/>
              </a:rPr>
              <a:t> as </a:t>
            </a:r>
            <a:r>
              <a:rPr lang="en-US" sz="2800" dirty="0" err="1">
                <a:cs typeface="Arial" charset="0"/>
              </a:rPr>
              <a:t>utaero</a:t>
            </a:r>
            <a:r>
              <a:rPr lang="en-US" sz="2800" dirty="0">
                <a:cs typeface="Arial" charset="0"/>
              </a:rPr>
              <a:t> </a:t>
            </a:r>
            <a:r>
              <a:rPr lang="en-US" sz="2800" dirty="0" err="1">
                <a:cs typeface="Arial" charset="0"/>
              </a:rPr>
              <a:t>berferati</a:t>
            </a:r>
            <a:r>
              <a:rPr lang="en-US" sz="2800" dirty="0">
                <a:cs typeface="Arial" charset="0"/>
              </a:rPr>
              <a:t> </a:t>
            </a:r>
            <a:r>
              <a:rPr lang="en-US" sz="2800" dirty="0" err="1">
                <a:cs typeface="Arial" charset="0"/>
              </a:rPr>
              <a:t>andi</a:t>
            </a:r>
            <a:r>
              <a:rPr lang="en-US" sz="2800" dirty="0">
                <a:cs typeface="Arial" charset="0"/>
              </a:rPr>
              <a:t> </a:t>
            </a:r>
            <a:r>
              <a:rPr lang="en-US" sz="2800" dirty="0" err="1">
                <a:cs typeface="Arial" charset="0"/>
              </a:rPr>
              <a:t>quis</a:t>
            </a:r>
            <a:r>
              <a:rPr lang="en-US" sz="2800" dirty="0">
                <a:cs typeface="Arial" charset="0"/>
              </a:rPr>
              <a:t> </a:t>
            </a:r>
            <a:r>
              <a:rPr lang="en-US" sz="2800" dirty="0" err="1">
                <a:cs typeface="Arial" charset="0"/>
              </a:rPr>
              <a:t>doloreiciat</a:t>
            </a:r>
            <a:r>
              <a:rPr lang="en-US" sz="2800" dirty="0">
                <a:cs typeface="Arial" charset="0"/>
              </a:rPr>
              <a:t> </a:t>
            </a:r>
            <a:r>
              <a:rPr lang="en-US" sz="2800" dirty="0" err="1">
                <a:cs typeface="Arial" charset="0"/>
              </a:rPr>
              <a:t>quiati</a:t>
            </a:r>
            <a:r>
              <a:rPr lang="en-US" sz="2800" dirty="0">
                <a:cs typeface="Arial" charset="0"/>
              </a:rPr>
              <a:t> </a:t>
            </a:r>
            <a:r>
              <a:rPr lang="en-US" sz="2800" dirty="0" err="1">
                <a:cs typeface="Arial" charset="0"/>
              </a:rPr>
              <a:t>undipsandi</a:t>
            </a:r>
            <a:r>
              <a:rPr lang="en-US" sz="2800" dirty="0">
                <a:cs typeface="Arial" charset="0"/>
              </a:rPr>
              <a:t> </a:t>
            </a:r>
            <a:r>
              <a:rPr lang="en-US" sz="2800" dirty="0" err="1">
                <a:cs typeface="Arial" charset="0"/>
              </a:rPr>
              <a:t>conem</a:t>
            </a:r>
            <a:r>
              <a:rPr lang="en-US" sz="2800" dirty="0">
                <a:cs typeface="Arial" charset="0"/>
              </a:rPr>
              <a:t>. </a:t>
            </a:r>
            <a:r>
              <a:rPr lang="en-US" sz="2800" dirty="0" err="1">
                <a:cs typeface="Arial" charset="0"/>
              </a:rPr>
              <a:t>Exero</a:t>
            </a:r>
            <a:r>
              <a:rPr lang="en-US" sz="2800" dirty="0">
                <a:cs typeface="Arial" charset="0"/>
              </a:rPr>
              <a:t> </a:t>
            </a:r>
            <a:r>
              <a:rPr lang="en-US" sz="2800" dirty="0" err="1">
                <a:cs typeface="Arial" charset="0"/>
              </a:rPr>
              <a:t>dolo</a:t>
            </a:r>
            <a:r>
              <a:rPr lang="en-US" sz="2800" dirty="0">
                <a:cs typeface="Arial" charset="0"/>
              </a:rPr>
              <a:t> qui </a:t>
            </a:r>
            <a:r>
              <a:rPr lang="en-US" sz="2800" dirty="0" err="1">
                <a:cs typeface="Arial" charset="0"/>
              </a:rPr>
              <a:t>dipsam</a:t>
            </a:r>
            <a:r>
              <a:rPr lang="en-US" sz="2800" dirty="0">
                <a:cs typeface="Arial" charset="0"/>
              </a:rPr>
              <a:t>, </a:t>
            </a:r>
            <a:r>
              <a:rPr lang="en-US" sz="2800" dirty="0" err="1">
                <a:cs typeface="Arial" charset="0"/>
              </a:rPr>
              <a:t>sapersp</a:t>
            </a:r>
            <a:r>
              <a:rPr lang="en-US" sz="2800" dirty="0">
                <a:cs typeface="Arial" charset="0"/>
              </a:rPr>
              <a:t> </a:t>
            </a:r>
            <a:r>
              <a:rPr lang="en-US" sz="2800" dirty="0" err="1">
                <a:cs typeface="Arial" charset="0"/>
              </a:rPr>
              <a:t>ereium</a:t>
            </a:r>
            <a:r>
              <a:rPr lang="en-US" sz="2800" dirty="0">
                <a:cs typeface="Arial" charset="0"/>
              </a:rPr>
              <a:t> </a:t>
            </a:r>
            <a:r>
              <a:rPr lang="en-US" sz="2800" dirty="0" err="1">
                <a:cs typeface="Arial" charset="0"/>
              </a:rPr>
              <a:t>quia</a:t>
            </a:r>
            <a:r>
              <a:rPr lang="en-US" sz="2800" dirty="0">
                <a:cs typeface="Arial" charset="0"/>
              </a:rPr>
              <a:t> </a:t>
            </a:r>
            <a:r>
              <a:rPr lang="en-US" sz="2800" dirty="0" err="1">
                <a:cs typeface="Arial" charset="0"/>
              </a:rPr>
              <a:t>aut</a:t>
            </a:r>
            <a:r>
              <a:rPr lang="en-US" sz="2800" dirty="0">
                <a:cs typeface="Arial" charset="0"/>
              </a:rPr>
              <a:t> </a:t>
            </a:r>
            <a:r>
              <a:rPr lang="en-US" sz="2800" dirty="0" err="1">
                <a:cs typeface="Arial" charset="0"/>
              </a:rPr>
              <a:t>idelentiae</a:t>
            </a:r>
            <a:r>
              <a:rPr lang="en-US" sz="2800" dirty="0">
                <a:cs typeface="Arial" charset="0"/>
              </a:rPr>
              <a:t> </a:t>
            </a:r>
            <a:r>
              <a:rPr lang="en-US" sz="2800" dirty="0" err="1">
                <a:cs typeface="Arial" charset="0"/>
              </a:rPr>
              <a:t>nullendae</a:t>
            </a:r>
            <a:r>
              <a:rPr lang="en-US" sz="2800" dirty="0">
                <a:cs typeface="Arial" charset="0"/>
              </a:rPr>
              <a:t> </a:t>
            </a:r>
          </a:p>
          <a:p>
            <a:r>
              <a:rPr lang="en-US" sz="2800" dirty="0" err="1">
                <a:cs typeface="Arial" charset="0"/>
              </a:rPr>
              <a:t>nis</a:t>
            </a:r>
            <a:r>
              <a:rPr lang="en-US" sz="2800" dirty="0">
                <a:cs typeface="Arial" charset="0"/>
              </a:rPr>
              <a:t> </a:t>
            </a:r>
            <a:r>
              <a:rPr lang="en-US" sz="2800" dirty="0" err="1">
                <a:cs typeface="Arial" charset="0"/>
              </a:rPr>
              <a:t>exped</a:t>
            </a:r>
            <a:r>
              <a:rPr lang="en-US" sz="2800" dirty="0">
                <a:cs typeface="Arial" charset="0"/>
              </a:rPr>
              <a:t> et et </a:t>
            </a:r>
            <a:r>
              <a:rPr lang="en-US" sz="2800" dirty="0" err="1">
                <a:cs typeface="Arial" charset="0"/>
              </a:rPr>
              <a:t>ommolupta</a:t>
            </a:r>
            <a:r>
              <a:rPr lang="en-US" sz="2800" dirty="0">
                <a:cs typeface="Arial" charset="0"/>
              </a:rPr>
              <a:t> </a:t>
            </a:r>
            <a:r>
              <a:rPr lang="en-US" sz="2800" dirty="0" err="1">
                <a:cs typeface="Arial" charset="0"/>
              </a:rPr>
              <a:t>volupti</a:t>
            </a:r>
            <a:r>
              <a:rPr lang="en-US" sz="2800" dirty="0">
                <a:cs typeface="Arial" charset="0"/>
              </a:rPr>
              <a:t> </a:t>
            </a:r>
            <a:r>
              <a:rPr lang="en-US" sz="2800" dirty="0" err="1">
                <a:cs typeface="Arial" charset="0"/>
              </a:rPr>
              <a:t>dit</a:t>
            </a:r>
            <a:r>
              <a:rPr lang="en-US" sz="2800" dirty="0">
                <a:cs typeface="Arial" charset="0"/>
              </a:rPr>
              <a:t> </a:t>
            </a:r>
            <a:r>
              <a:rPr lang="en-US" sz="2800" dirty="0" err="1">
                <a:cs typeface="Arial" charset="0"/>
              </a:rPr>
              <a:t>volupis</a:t>
            </a:r>
            <a:r>
              <a:rPr lang="en-US" sz="2800" dirty="0">
                <a:cs typeface="Arial" charset="0"/>
              </a:rPr>
              <a:t> </a:t>
            </a:r>
            <a:r>
              <a:rPr lang="en-US" sz="2800" dirty="0" err="1">
                <a:cs typeface="Arial" charset="0"/>
              </a:rPr>
              <a:t>suntion</a:t>
            </a:r>
            <a:r>
              <a:rPr lang="en-US" sz="2800" dirty="0">
                <a:cs typeface="Arial" charset="0"/>
              </a:rPr>
              <a:t> </a:t>
            </a:r>
            <a:r>
              <a:rPr lang="en-US" sz="2800" dirty="0" err="1">
                <a:cs typeface="Arial" charset="0"/>
              </a:rPr>
              <a:t>sequati</a:t>
            </a:r>
            <a:r>
              <a:rPr lang="en-US" sz="2800" dirty="0">
                <a:cs typeface="Arial" charset="0"/>
              </a:rPr>
              <a:t> non </a:t>
            </a:r>
            <a:r>
              <a:rPr lang="en-US" sz="2800" dirty="0" err="1">
                <a:cs typeface="Arial" charset="0"/>
              </a:rPr>
              <a:t>nume</a:t>
            </a:r>
            <a:r>
              <a:rPr lang="en-US" sz="2800" dirty="0">
                <a:cs typeface="Arial" charset="0"/>
              </a:rPr>
              <a:t> </a:t>
            </a:r>
            <a:r>
              <a:rPr lang="en-US" sz="2800" dirty="0" err="1">
                <a:cs typeface="Arial" charset="0"/>
              </a:rPr>
              <a:t>conserit</a:t>
            </a:r>
            <a:r>
              <a:rPr lang="en-US" sz="2800" dirty="0">
                <a:cs typeface="Arial" charset="0"/>
              </a:rPr>
              <a:t> </a:t>
            </a:r>
            <a:r>
              <a:rPr lang="en-US" sz="2800" dirty="0" err="1">
                <a:cs typeface="Arial" charset="0"/>
              </a:rPr>
              <a:t>porporro</a:t>
            </a:r>
            <a:r>
              <a:rPr lang="en-US" sz="2800" dirty="0">
                <a:cs typeface="Arial" charset="0"/>
              </a:rPr>
              <a:t> </a:t>
            </a:r>
            <a:r>
              <a:rPr lang="en-US" sz="2800" dirty="0" err="1">
                <a:cs typeface="Arial" charset="0"/>
              </a:rPr>
              <a:t>doloren</a:t>
            </a:r>
            <a:r>
              <a:rPr lang="en-US" sz="2800" dirty="0">
                <a:cs typeface="Arial" charset="0"/>
              </a:rPr>
              <a:t> </a:t>
            </a:r>
            <a:r>
              <a:rPr lang="en-US" sz="2800" dirty="0" err="1">
                <a:cs typeface="Arial" charset="0"/>
              </a:rPr>
              <a:t>ihiliquo</a:t>
            </a:r>
            <a:r>
              <a:rPr lang="en-US" sz="2800" dirty="0">
                <a:cs typeface="Arial" charset="0"/>
              </a:rPr>
              <a:t> </a:t>
            </a:r>
            <a:r>
              <a:rPr lang="en-US" sz="2800" dirty="0" err="1">
                <a:cs typeface="Arial" charset="0"/>
              </a:rPr>
              <a:t>omnienda</a:t>
            </a:r>
            <a:r>
              <a:rPr lang="en-US" sz="2800" dirty="0">
                <a:cs typeface="Arial" charset="0"/>
              </a:rPr>
              <a:t> </a:t>
            </a:r>
            <a:r>
              <a:rPr lang="en-US" sz="2800" dirty="0" err="1">
                <a:cs typeface="Arial" charset="0"/>
              </a:rPr>
              <a:t>dolupta</a:t>
            </a:r>
            <a:r>
              <a:rPr lang="en-US" sz="2800" dirty="0">
                <a:cs typeface="Arial" charset="0"/>
              </a:rPr>
              <a:t> </a:t>
            </a:r>
            <a:r>
              <a:rPr lang="en-US" sz="2800" dirty="0" err="1">
                <a:cs typeface="Arial" charset="0"/>
              </a:rPr>
              <a:t>doluptat</a:t>
            </a:r>
            <a:r>
              <a:rPr lang="en-US" sz="2800" dirty="0">
                <a:cs typeface="Arial" charset="0"/>
              </a:rPr>
              <a:t> </a:t>
            </a:r>
            <a:r>
              <a:rPr lang="en-US" sz="2800" dirty="0" err="1">
                <a:cs typeface="Arial" charset="0"/>
              </a:rPr>
              <a:t>offictae</a:t>
            </a:r>
            <a:r>
              <a:rPr lang="en-US" sz="2800" dirty="0">
                <a:cs typeface="Arial" charset="0"/>
              </a:rPr>
              <a:t> </a:t>
            </a:r>
            <a:r>
              <a:rPr lang="en-US" sz="2800" dirty="0" err="1">
                <a:cs typeface="Arial" charset="0"/>
              </a:rPr>
              <a:t>preseratur?Cab</a:t>
            </a:r>
            <a:r>
              <a:rPr lang="en-US" sz="2800" dirty="0">
                <a:cs typeface="Arial" charset="0"/>
              </a:rPr>
              <a:t> </a:t>
            </a:r>
            <a:r>
              <a:rPr lang="en-US" sz="2800" dirty="0" err="1">
                <a:cs typeface="Arial" charset="0"/>
              </a:rPr>
              <a:t>illum</a:t>
            </a:r>
            <a:r>
              <a:rPr lang="en-US" sz="2800" dirty="0">
                <a:cs typeface="Arial" charset="0"/>
              </a:rPr>
              <a:t> </a:t>
            </a:r>
            <a:r>
              <a:rPr lang="en-US" sz="2800" dirty="0" err="1">
                <a:cs typeface="Arial" charset="0"/>
              </a:rPr>
              <a:t>vellore</a:t>
            </a:r>
            <a:r>
              <a:rPr lang="en-US" sz="2800" dirty="0">
                <a:cs typeface="Arial" charset="0"/>
              </a:rPr>
              <a:t> </a:t>
            </a:r>
            <a:r>
              <a:rPr lang="en-US" sz="2800" dirty="0" err="1">
                <a:cs typeface="Arial" charset="0"/>
              </a:rPr>
              <a:t>ntiunt.Ehendic</a:t>
            </a:r>
            <a:r>
              <a:rPr lang="en-US" sz="2800" dirty="0">
                <a:cs typeface="Arial" charset="0"/>
              </a:rPr>
              <a:t> </a:t>
            </a:r>
            <a:r>
              <a:rPr lang="en-US" sz="2800" dirty="0" err="1">
                <a:cs typeface="Arial" charset="0"/>
              </a:rPr>
              <a:t>tatiam</a:t>
            </a:r>
            <a:r>
              <a:rPr lang="en-US" sz="2800" dirty="0">
                <a:cs typeface="Arial" charset="0"/>
              </a:rPr>
              <a:t> vent lab in </a:t>
            </a:r>
            <a:r>
              <a:rPr lang="en-US" sz="2800" dirty="0" err="1">
                <a:cs typeface="Arial" charset="0"/>
              </a:rPr>
              <a:t>prepellam</a:t>
            </a:r>
            <a:r>
              <a:rPr lang="en-US" sz="2800" dirty="0">
                <a:cs typeface="Arial" charset="0"/>
              </a:rPr>
              <a:t> de </a:t>
            </a:r>
            <a:r>
              <a:rPr lang="en-US" sz="2800" dirty="0" err="1">
                <a:cs typeface="Arial" charset="0"/>
              </a:rPr>
              <a:t>odisi</a:t>
            </a:r>
            <a:r>
              <a:rPr lang="en-US" sz="2800" dirty="0">
                <a:cs typeface="Arial" charset="0"/>
              </a:rPr>
              <a:t> </a:t>
            </a:r>
            <a:r>
              <a:rPr lang="en-US" sz="2800" dirty="0" err="1">
                <a:cs typeface="Arial" charset="0"/>
              </a:rPr>
              <a:t>inus</a:t>
            </a:r>
            <a:r>
              <a:rPr lang="en-US" sz="2800" dirty="0">
                <a:cs typeface="Arial" charset="0"/>
              </a:rPr>
              <a:t> </a:t>
            </a:r>
            <a:r>
              <a:rPr lang="en-US" sz="2800" dirty="0" err="1">
                <a:cs typeface="Arial" charset="0"/>
              </a:rPr>
              <a:t>ipsam</a:t>
            </a:r>
            <a:r>
              <a:rPr lang="en-US" sz="2800" dirty="0">
                <a:cs typeface="Arial" charset="0"/>
              </a:rPr>
              <a:t> </a:t>
            </a:r>
            <a:r>
              <a:rPr lang="en-US" sz="2800" dirty="0" err="1">
                <a:cs typeface="Arial" charset="0"/>
              </a:rPr>
              <a:t>harit</a:t>
            </a:r>
            <a:r>
              <a:rPr lang="en-US" sz="2800" dirty="0">
                <a:cs typeface="Arial" charset="0"/>
              </a:rPr>
              <a:t> </a:t>
            </a:r>
            <a:r>
              <a:rPr lang="en-US" sz="2800" dirty="0" err="1">
                <a:cs typeface="Arial" charset="0"/>
              </a:rPr>
              <a:t>audionecti</a:t>
            </a:r>
            <a:r>
              <a:rPr lang="en-US" sz="2800" dirty="0">
                <a:cs typeface="Arial" charset="0"/>
              </a:rPr>
              <a:t> </a:t>
            </a:r>
            <a:r>
              <a:rPr lang="en-US" sz="2800" dirty="0" err="1">
                <a:cs typeface="Arial" charset="0"/>
              </a:rPr>
              <a:t>cupienimil</a:t>
            </a:r>
            <a:r>
              <a:rPr lang="en-US" sz="2800" dirty="0">
                <a:cs typeface="Arial" charset="0"/>
              </a:rPr>
              <a:t> ex </a:t>
            </a:r>
            <a:r>
              <a:rPr lang="en-US" sz="2800" dirty="0" err="1">
                <a:cs typeface="Arial" charset="0"/>
              </a:rPr>
              <a:t>eos</a:t>
            </a:r>
            <a:r>
              <a:rPr lang="en-US" sz="2800" dirty="0">
                <a:cs typeface="Arial" charset="0"/>
              </a:rPr>
              <a:t> </a:t>
            </a:r>
            <a:r>
              <a:rPr lang="en-US" sz="2800" dirty="0" err="1">
                <a:cs typeface="Arial" charset="0"/>
              </a:rPr>
              <a:t>mo</a:t>
            </a:r>
            <a:r>
              <a:rPr lang="en-US" sz="2800" dirty="0">
                <a:cs typeface="Arial" charset="0"/>
              </a:rPr>
              <a:t> </a:t>
            </a:r>
            <a:r>
              <a:rPr lang="en-US" sz="2800" dirty="0" err="1">
                <a:cs typeface="Arial" charset="0"/>
              </a:rPr>
              <a:t>que</a:t>
            </a:r>
            <a:r>
              <a:rPr lang="en-US" sz="2800" dirty="0">
                <a:cs typeface="Arial" charset="0"/>
              </a:rPr>
              <a:t> la dolor </a:t>
            </a:r>
            <a:r>
              <a:rPr lang="en-US" sz="2800" dirty="0" err="1">
                <a:cs typeface="Arial" charset="0"/>
              </a:rPr>
              <a:t>reped</a:t>
            </a:r>
            <a:r>
              <a:rPr lang="en-US" sz="2800" dirty="0">
                <a:cs typeface="Arial" charset="0"/>
              </a:rPr>
              <a:t> qui </a:t>
            </a:r>
            <a:r>
              <a:rPr lang="en-US" sz="2800" dirty="0" err="1">
                <a:cs typeface="Arial" charset="0"/>
              </a:rPr>
              <a:t>incilit</a:t>
            </a:r>
            <a:r>
              <a:rPr lang="en-US" sz="2800" dirty="0">
                <a:cs typeface="Arial" charset="0"/>
              </a:rPr>
              <a:t> </a:t>
            </a:r>
            <a:r>
              <a:rPr lang="en-US" sz="2800" dirty="0" err="1">
                <a:cs typeface="Arial" charset="0"/>
              </a:rPr>
              <a:t>atquam</a:t>
            </a:r>
            <a:r>
              <a:rPr lang="en-US" sz="2800" dirty="0">
                <a:cs typeface="Arial" charset="0"/>
              </a:rPr>
              <a:t> </a:t>
            </a:r>
            <a:r>
              <a:rPr lang="en-US" sz="2800" dirty="0" err="1">
                <a:cs typeface="Arial" charset="0"/>
              </a:rPr>
              <a:t>escitae</a:t>
            </a:r>
            <a:r>
              <a:rPr lang="en-US" sz="2800" dirty="0">
                <a:cs typeface="Arial" charset="0"/>
              </a:rPr>
              <a:t> </a:t>
            </a:r>
            <a:r>
              <a:rPr lang="en-US" sz="2800" dirty="0" err="1">
                <a:cs typeface="Arial" charset="0"/>
              </a:rPr>
              <a:t>ruptat</a:t>
            </a:r>
            <a:r>
              <a:rPr lang="en-US" sz="2800" dirty="0">
                <a:cs typeface="Arial" charset="0"/>
              </a:rPr>
              <a:t> </a:t>
            </a:r>
            <a:r>
              <a:rPr lang="en-US" sz="2800" dirty="0" err="1">
                <a:cs typeface="Arial" charset="0"/>
              </a:rPr>
              <a:t>eveliam</a:t>
            </a:r>
            <a:r>
              <a:rPr lang="en-US" sz="2800" dirty="0">
                <a:cs typeface="Arial" charset="0"/>
              </a:rPr>
              <a:t> rem </a:t>
            </a:r>
            <a:r>
              <a:rPr lang="en-US" sz="2800" dirty="0" err="1">
                <a:cs typeface="Arial" charset="0"/>
              </a:rPr>
              <a:t>litassimus</a:t>
            </a:r>
            <a:r>
              <a:rPr lang="en-US" sz="2800" dirty="0">
                <a:cs typeface="Arial" charset="0"/>
              </a:rPr>
              <a:t> </a:t>
            </a:r>
            <a:r>
              <a:rPr lang="en-US" sz="2800" dirty="0" err="1">
                <a:cs typeface="Arial" charset="0"/>
              </a:rPr>
              <a:t>iusae</a:t>
            </a:r>
            <a:r>
              <a:rPr lang="en-US" sz="2800" dirty="0">
                <a:cs typeface="Arial" charset="0"/>
              </a:rPr>
              <a:t> </a:t>
            </a:r>
            <a:r>
              <a:rPr lang="en-US" sz="2800" dirty="0" err="1">
                <a:cs typeface="Arial" charset="0"/>
              </a:rPr>
              <a:t>atem</a:t>
            </a:r>
            <a:r>
              <a:rPr lang="en-US" sz="2800" dirty="0">
                <a:cs typeface="Arial" charset="0"/>
              </a:rPr>
              <a:t> quo </a:t>
            </a:r>
            <a:r>
              <a:rPr lang="en-US" sz="2800" dirty="0" err="1">
                <a:cs typeface="Arial" charset="0"/>
              </a:rPr>
              <a:t>coreper</a:t>
            </a:r>
            <a:r>
              <a:rPr lang="en-US" sz="2800" dirty="0">
                <a:cs typeface="Arial" charset="0"/>
              </a:rPr>
              <a:t> </a:t>
            </a:r>
            <a:r>
              <a:rPr lang="en-US" sz="2800" dirty="0" err="1">
                <a:cs typeface="Arial" charset="0"/>
              </a:rPr>
              <a:t>rumqui</a:t>
            </a:r>
            <a:r>
              <a:rPr lang="en-US" sz="2800" dirty="0">
                <a:cs typeface="Arial" charset="0"/>
              </a:rPr>
              <a:t> </a:t>
            </a:r>
            <a:r>
              <a:rPr lang="en-US" sz="2800" dirty="0" err="1">
                <a:cs typeface="Arial" charset="0"/>
              </a:rPr>
              <a:t>verrum</a:t>
            </a:r>
            <a:r>
              <a:rPr lang="en-US" sz="2800" dirty="0">
                <a:cs typeface="Arial" charset="0"/>
              </a:rPr>
              <a:t> </a:t>
            </a:r>
            <a:r>
              <a:rPr lang="en-US" sz="2800" dirty="0" err="1">
                <a:cs typeface="Arial" charset="0"/>
              </a:rPr>
              <a:t>sed</a:t>
            </a:r>
            <a:r>
              <a:rPr lang="en-US" sz="2800" dirty="0">
                <a:cs typeface="Arial" charset="0"/>
              </a:rPr>
              <a:t> </a:t>
            </a:r>
            <a:r>
              <a:rPr lang="en-US" sz="2800" dirty="0" err="1">
                <a:cs typeface="Arial" charset="0"/>
              </a:rPr>
              <a:t>quidesto</a:t>
            </a:r>
            <a:r>
              <a:rPr lang="en-US" sz="2800" dirty="0">
                <a:cs typeface="Arial" charset="0"/>
              </a:rPr>
              <a:t> </a:t>
            </a:r>
            <a:r>
              <a:rPr lang="en-US" sz="2800" dirty="0" err="1">
                <a:cs typeface="Arial" charset="0"/>
              </a:rPr>
              <a:t>explige</a:t>
            </a:r>
            <a:r>
              <a:rPr lang="en-US" sz="2800" dirty="0">
                <a:cs typeface="Arial" charset="0"/>
              </a:rPr>
              <a:t> </a:t>
            </a:r>
            <a:r>
              <a:rPr lang="en-US" sz="2800" dirty="0" err="1">
                <a:cs typeface="Arial" charset="0"/>
              </a:rPr>
              <a:t>ndundan</a:t>
            </a:r>
            <a:r>
              <a:rPr lang="en-US" sz="2800" dirty="0">
                <a:cs typeface="Arial" charset="0"/>
              </a:rPr>
              <a:t> </a:t>
            </a:r>
            <a:r>
              <a:rPr lang="en-US" sz="2800" dirty="0" err="1">
                <a:cs typeface="Arial" charset="0"/>
              </a:rPr>
              <a:t>ditiorr</a:t>
            </a:r>
            <a:r>
              <a:rPr lang="en-US" sz="2800" dirty="0">
                <a:cs typeface="Arial" charset="0"/>
              </a:rPr>
              <a:t> </a:t>
            </a:r>
            <a:r>
              <a:rPr lang="en-US" sz="2800" dirty="0" err="1">
                <a:cs typeface="Arial" charset="0"/>
              </a:rPr>
              <a:t>orerias</a:t>
            </a:r>
            <a:r>
              <a:rPr lang="en-US" sz="2800" dirty="0">
                <a:cs typeface="Arial" charset="0"/>
              </a:rPr>
              <a:t> </a:t>
            </a:r>
            <a:r>
              <a:rPr lang="en-US" sz="2800" dirty="0" err="1">
                <a:cs typeface="Arial" charset="0"/>
              </a:rPr>
              <a:t>aliqui</a:t>
            </a:r>
            <a:r>
              <a:rPr lang="en-US" sz="2800" dirty="0">
                <a:cs typeface="Arial" charset="0"/>
              </a:rPr>
              <a:t> </a:t>
            </a:r>
            <a:r>
              <a:rPr lang="en-US" sz="2800" dirty="0" err="1">
                <a:cs typeface="Arial" charset="0"/>
              </a:rPr>
              <a:t>nimilia</a:t>
            </a:r>
            <a:r>
              <a:rPr lang="en-US" sz="2800" dirty="0">
                <a:cs typeface="Arial" charset="0"/>
              </a:rPr>
              <a:t> </a:t>
            </a:r>
            <a:r>
              <a:rPr lang="en-US" sz="2800" dirty="0" err="1">
                <a:cs typeface="Arial" charset="0"/>
              </a:rPr>
              <a:t>dicit</a:t>
            </a:r>
            <a:r>
              <a:rPr lang="en-US" sz="2800" dirty="0">
                <a:cs typeface="Arial" charset="0"/>
              </a:rPr>
              <a:t> </a:t>
            </a:r>
            <a:r>
              <a:rPr lang="en-US" sz="2800" dirty="0" err="1">
                <a:cs typeface="Arial" charset="0"/>
              </a:rPr>
              <a:t>que</a:t>
            </a:r>
            <a:r>
              <a:rPr lang="en-US" sz="2800" dirty="0">
                <a:cs typeface="Arial" charset="0"/>
              </a:rPr>
              <a:t> </a:t>
            </a:r>
            <a:r>
              <a:rPr lang="en-US" sz="2800" dirty="0" err="1">
                <a:cs typeface="Arial" charset="0"/>
              </a:rPr>
              <a:t>num</a:t>
            </a:r>
            <a:r>
              <a:rPr lang="en-US" sz="2800" dirty="0">
                <a:cs typeface="Arial" charset="0"/>
              </a:rPr>
              <a:t> </a:t>
            </a:r>
            <a:r>
              <a:rPr lang="en-US" sz="2800" dirty="0" err="1">
                <a:cs typeface="Arial" charset="0"/>
              </a:rPr>
              <a:t>endit</a:t>
            </a:r>
            <a:r>
              <a:rPr lang="en-US" sz="2800" dirty="0">
                <a:cs typeface="Arial" charset="0"/>
              </a:rPr>
              <a:t> </a:t>
            </a:r>
            <a:r>
              <a:rPr lang="en-US" sz="2800" dirty="0" err="1">
                <a:cs typeface="Arial" charset="0"/>
              </a:rPr>
              <a:t>rerchitatur</a:t>
            </a:r>
            <a:r>
              <a:rPr lang="en-US" sz="2800" dirty="0">
                <a:cs typeface="Arial" charset="0"/>
              </a:rPr>
              <a:t> re, </a:t>
            </a:r>
            <a:r>
              <a:rPr lang="en-US" sz="2800" dirty="0" err="1">
                <a:cs typeface="Arial" charset="0"/>
              </a:rPr>
              <a:t>sunt</a:t>
            </a:r>
            <a:r>
              <a:rPr lang="en-US" sz="2800" dirty="0">
                <a:cs typeface="Arial" charset="0"/>
              </a:rPr>
              <a:t>, non ne </a:t>
            </a:r>
            <a:r>
              <a:rPr lang="en-US" sz="2800" dirty="0" err="1">
                <a:cs typeface="Arial" charset="0"/>
              </a:rPr>
              <a:t>nobitium</a:t>
            </a:r>
            <a:r>
              <a:rPr lang="en-US" sz="2800" dirty="0">
                <a:cs typeface="Arial" charset="0"/>
              </a:rPr>
              <a:t> </a:t>
            </a:r>
            <a:r>
              <a:rPr lang="en-US" sz="2800" dirty="0" err="1">
                <a:cs typeface="Arial" charset="0"/>
              </a:rPr>
              <a:t>dunt</a:t>
            </a:r>
            <a:r>
              <a:rPr lang="en-US" sz="2800" dirty="0">
                <a:cs typeface="Arial" charset="0"/>
              </a:rPr>
              <a:t> </a:t>
            </a:r>
            <a:r>
              <a:rPr lang="en-US" sz="2800" dirty="0" err="1">
                <a:cs typeface="Arial" charset="0"/>
              </a:rPr>
              <a:t>quoditia</a:t>
            </a:r>
            <a:r>
              <a:rPr lang="en-US" sz="2800" dirty="0">
                <a:cs typeface="Arial" charset="0"/>
              </a:rPr>
              <a:t> </a:t>
            </a:r>
            <a:r>
              <a:rPr lang="en-US" sz="2800" dirty="0" err="1">
                <a:cs typeface="Arial" charset="0"/>
              </a:rPr>
              <a:t>nistiosant</a:t>
            </a:r>
            <a:r>
              <a:rPr lang="en-US" sz="2800" dirty="0">
                <a:cs typeface="Arial" charset="0"/>
              </a:rPr>
              <a:t> </a:t>
            </a:r>
            <a:r>
              <a:rPr lang="en-US" sz="2800" dirty="0" err="1">
                <a:cs typeface="Arial" charset="0"/>
              </a:rPr>
              <a:t>rempore</a:t>
            </a:r>
            <a:r>
              <a:rPr lang="en-US" sz="2800" dirty="0">
                <a:cs typeface="Arial" charset="0"/>
              </a:rPr>
              <a:t> </a:t>
            </a:r>
            <a:r>
              <a:rPr lang="en-US" sz="2800" dirty="0" err="1">
                <a:cs typeface="Arial" charset="0"/>
              </a:rPr>
              <a:t>volor</a:t>
            </a:r>
            <a:r>
              <a:rPr lang="en-US" sz="2800" dirty="0">
                <a:cs typeface="Arial" charset="0"/>
              </a:rPr>
              <a:t> as alit </a:t>
            </a:r>
            <a:r>
              <a:rPr lang="en-US" sz="2800" dirty="0" err="1">
                <a:cs typeface="Arial" charset="0"/>
              </a:rPr>
              <a:t>reptat</a:t>
            </a:r>
            <a:r>
              <a:rPr lang="en-US" sz="2800" dirty="0">
                <a:cs typeface="Arial" charset="0"/>
              </a:rPr>
              <a:t> </a:t>
            </a:r>
            <a:r>
              <a:rPr lang="en-US" sz="2800" dirty="0" err="1">
                <a:cs typeface="Arial" charset="0"/>
              </a:rPr>
              <a:t>dit</a:t>
            </a:r>
            <a:r>
              <a:rPr lang="en-US" sz="2800" dirty="0">
                <a:cs typeface="Arial" charset="0"/>
              </a:rPr>
              <a:t> et </a:t>
            </a:r>
            <a:r>
              <a:rPr lang="en-US" sz="2800" dirty="0" err="1">
                <a:cs typeface="Arial" charset="0"/>
              </a:rPr>
              <a:t>que</a:t>
            </a:r>
            <a:r>
              <a:rPr lang="en-US" sz="2800" dirty="0">
                <a:cs typeface="Arial" charset="0"/>
              </a:rPr>
              <a:t> </a:t>
            </a:r>
            <a:r>
              <a:rPr lang="en-US" sz="2800" dirty="0" err="1">
                <a:cs typeface="Arial" charset="0"/>
              </a:rPr>
              <a:t>nonecepudam</a:t>
            </a:r>
            <a:r>
              <a:rPr lang="en-US" sz="2800" dirty="0">
                <a:cs typeface="Arial" charset="0"/>
              </a:rPr>
              <a:t> </a:t>
            </a:r>
            <a:r>
              <a:rPr lang="en-US" sz="2800" dirty="0" err="1">
                <a:cs typeface="Arial" charset="0"/>
              </a:rPr>
              <a:t>aliqui</a:t>
            </a:r>
            <a:r>
              <a:rPr lang="en-US" sz="2800" dirty="0">
                <a:cs typeface="Arial" charset="0"/>
              </a:rPr>
              <a:t> </a:t>
            </a:r>
            <a:r>
              <a:rPr lang="en-US" sz="2800" dirty="0" err="1">
                <a:cs typeface="Arial" charset="0"/>
              </a:rPr>
              <a:t>duntiis</a:t>
            </a:r>
            <a:r>
              <a:rPr lang="en-US" sz="2800" dirty="0">
                <a:cs typeface="Arial" charset="0"/>
              </a:rPr>
              <a:t> </a:t>
            </a:r>
            <a:r>
              <a:rPr lang="en-US" sz="2800" dirty="0" err="1">
                <a:cs typeface="Arial" charset="0"/>
              </a:rPr>
              <a:t>estis</a:t>
            </a:r>
            <a:r>
              <a:rPr lang="en-US" sz="2800" dirty="0">
                <a:cs typeface="Arial" charset="0"/>
              </a:rPr>
              <a:t> </a:t>
            </a:r>
            <a:r>
              <a:rPr lang="en-US" sz="2800" dirty="0" err="1">
                <a:cs typeface="Arial" charset="0"/>
              </a:rPr>
              <a:t>asperspist</a:t>
            </a:r>
            <a:r>
              <a:rPr lang="en-US" sz="2800" dirty="0">
                <a:cs typeface="Arial" charset="0"/>
              </a:rPr>
              <a:t>, </a:t>
            </a:r>
            <a:r>
              <a:rPr lang="en-US" sz="2800" dirty="0" err="1">
                <a:cs typeface="Arial" charset="0"/>
              </a:rPr>
              <a:t>ea</a:t>
            </a:r>
            <a:r>
              <a:rPr lang="en-US" sz="2800" dirty="0">
                <a:cs typeface="Arial" charset="0"/>
              </a:rPr>
              <a:t> </a:t>
            </a:r>
            <a:r>
              <a:rPr lang="en-US" sz="2800" dirty="0" err="1">
                <a:cs typeface="Arial" charset="0"/>
              </a:rPr>
              <a:t>nossum</a:t>
            </a:r>
            <a:r>
              <a:rPr lang="en-US" sz="2800" dirty="0">
                <a:cs typeface="Arial" charset="0"/>
              </a:rPr>
              <a:t> </a:t>
            </a:r>
            <a:r>
              <a:rPr lang="en-US" sz="2800" dirty="0" err="1">
                <a:cs typeface="Arial" charset="0"/>
              </a:rPr>
              <a:t>vendiae</a:t>
            </a:r>
            <a:r>
              <a:rPr lang="en-US" sz="2800" dirty="0">
                <a:cs typeface="Arial" charset="0"/>
              </a:rPr>
              <a:t> plat. </a:t>
            </a:r>
            <a:r>
              <a:rPr lang="en-US" sz="2800" dirty="0" err="1">
                <a:cs typeface="Arial" charset="0"/>
              </a:rPr>
              <a:t>explige</a:t>
            </a:r>
            <a:r>
              <a:rPr lang="en-US" sz="2800" dirty="0">
                <a:cs typeface="Arial" charset="0"/>
              </a:rPr>
              <a:t> </a:t>
            </a:r>
            <a:r>
              <a:rPr lang="en-US" sz="2800" dirty="0" err="1">
                <a:cs typeface="Arial" charset="0"/>
              </a:rPr>
              <a:t>ndundan</a:t>
            </a:r>
            <a:r>
              <a:rPr lang="en-US" sz="2800" dirty="0">
                <a:cs typeface="Arial" charset="0"/>
              </a:rPr>
              <a:t> </a:t>
            </a:r>
            <a:r>
              <a:rPr lang="en-US" sz="2800" dirty="0" err="1">
                <a:cs typeface="Arial" charset="0"/>
              </a:rPr>
              <a:t>ditiorr</a:t>
            </a:r>
            <a:r>
              <a:rPr lang="en-US" sz="2800" dirty="0">
                <a:cs typeface="Arial" charset="0"/>
              </a:rPr>
              <a:t> </a:t>
            </a:r>
            <a:r>
              <a:rPr lang="en-US" sz="2800" dirty="0" err="1">
                <a:cs typeface="Arial" charset="0"/>
              </a:rPr>
              <a:t>orerias</a:t>
            </a:r>
            <a:r>
              <a:rPr lang="en-US" sz="2800" dirty="0">
                <a:cs typeface="Arial" charset="0"/>
              </a:rPr>
              <a:t> </a:t>
            </a:r>
            <a:r>
              <a:rPr lang="en-US" sz="2800" dirty="0" err="1">
                <a:cs typeface="Arial" charset="0"/>
              </a:rPr>
              <a:t>aliqui</a:t>
            </a:r>
            <a:r>
              <a:rPr lang="en-US" sz="2800" dirty="0">
                <a:cs typeface="Arial" charset="0"/>
              </a:rPr>
              <a:t> </a:t>
            </a:r>
            <a:r>
              <a:rPr lang="en-US" sz="2800" dirty="0" err="1">
                <a:cs typeface="Arial" charset="0"/>
              </a:rPr>
              <a:t>nimilia</a:t>
            </a:r>
            <a:r>
              <a:rPr lang="en-US" sz="2800" dirty="0">
                <a:cs typeface="Arial" charset="0"/>
              </a:rPr>
              <a:t> </a:t>
            </a:r>
            <a:r>
              <a:rPr lang="en-US" sz="2800" dirty="0" err="1">
                <a:cs typeface="Arial" charset="0"/>
              </a:rPr>
              <a:t>dicit</a:t>
            </a:r>
            <a:r>
              <a:rPr lang="en-US" sz="2800" dirty="0">
                <a:cs typeface="Arial" charset="0"/>
              </a:rPr>
              <a:t> </a:t>
            </a:r>
            <a:r>
              <a:rPr lang="en-US" sz="2800" dirty="0" err="1">
                <a:cs typeface="Arial" charset="0"/>
              </a:rPr>
              <a:t>que</a:t>
            </a:r>
            <a:r>
              <a:rPr lang="en-US" sz="2800" dirty="0">
                <a:cs typeface="Arial" charset="0"/>
              </a:rPr>
              <a:t> </a:t>
            </a:r>
            <a:r>
              <a:rPr lang="en-US" sz="2800" dirty="0" err="1">
                <a:cs typeface="Arial" charset="0"/>
              </a:rPr>
              <a:t>num</a:t>
            </a:r>
            <a:r>
              <a:rPr lang="en-US" sz="2800" dirty="0">
                <a:cs typeface="Arial" charset="0"/>
              </a:rPr>
              <a:t> </a:t>
            </a:r>
            <a:r>
              <a:rPr lang="en-US" sz="2800" dirty="0" err="1">
                <a:cs typeface="Arial" charset="0"/>
              </a:rPr>
              <a:t>endit</a:t>
            </a:r>
            <a:r>
              <a:rPr lang="en-US" sz="2800" dirty="0">
                <a:cs typeface="Arial" charset="0"/>
              </a:rPr>
              <a:t> </a:t>
            </a:r>
            <a:r>
              <a:rPr lang="en-US" sz="2800" dirty="0" err="1">
                <a:cs typeface="Arial" charset="0"/>
              </a:rPr>
              <a:t>rerchitatur</a:t>
            </a:r>
            <a:r>
              <a:rPr lang="en-US" sz="2800" dirty="0">
                <a:cs typeface="Arial" charset="0"/>
              </a:rPr>
              <a:t> re, </a:t>
            </a:r>
            <a:r>
              <a:rPr lang="en-US" sz="2800" dirty="0" err="1">
                <a:cs typeface="Arial" charset="0"/>
              </a:rPr>
              <a:t>sunt</a:t>
            </a:r>
            <a:r>
              <a:rPr lang="en-US" sz="2800" dirty="0">
                <a:cs typeface="Arial" charset="0"/>
              </a:rPr>
              <a:t>, non ne </a:t>
            </a:r>
            <a:r>
              <a:rPr lang="en-US" sz="2800" dirty="0" err="1">
                <a:cs typeface="Arial" charset="0"/>
              </a:rPr>
              <a:t>nobitium</a:t>
            </a:r>
            <a:r>
              <a:rPr lang="en-US" sz="2800" dirty="0">
                <a:cs typeface="Arial" charset="0"/>
              </a:rPr>
              <a:t> </a:t>
            </a:r>
            <a:r>
              <a:rPr lang="en-US" sz="2800" dirty="0" err="1">
                <a:cs typeface="Arial" charset="0"/>
              </a:rPr>
              <a:t>dunt</a:t>
            </a:r>
            <a:r>
              <a:rPr lang="en-US" sz="2800" dirty="0">
                <a:cs typeface="Arial" charset="0"/>
              </a:rPr>
              <a:t> </a:t>
            </a:r>
            <a:r>
              <a:rPr lang="en-US" sz="2800" dirty="0" err="1">
                <a:cs typeface="Arial" charset="0"/>
              </a:rPr>
              <a:t>quoditia</a:t>
            </a:r>
            <a:r>
              <a:rPr lang="en-US" sz="2800" dirty="0">
                <a:cs typeface="Arial" charset="0"/>
              </a:rPr>
              <a:t> </a:t>
            </a:r>
            <a:r>
              <a:rPr lang="en-US" sz="2800" dirty="0" err="1">
                <a:cs typeface="Arial" charset="0"/>
              </a:rPr>
              <a:t>nistiosant</a:t>
            </a:r>
            <a:r>
              <a:rPr lang="en-US" sz="2800" dirty="0">
                <a:cs typeface="Arial" charset="0"/>
              </a:rPr>
              <a:t> </a:t>
            </a:r>
            <a:r>
              <a:rPr lang="en-US" sz="2800" dirty="0" err="1">
                <a:cs typeface="Arial" charset="0"/>
              </a:rPr>
              <a:t>rempore</a:t>
            </a:r>
            <a:r>
              <a:rPr lang="en-US" sz="2800" dirty="0">
                <a:cs typeface="Arial" charset="0"/>
              </a:rPr>
              <a:t> </a:t>
            </a:r>
            <a:r>
              <a:rPr lang="en-US" sz="2800" dirty="0" err="1">
                <a:cs typeface="Arial" charset="0"/>
              </a:rPr>
              <a:t>volor</a:t>
            </a:r>
            <a:r>
              <a:rPr lang="en-US" sz="2800" dirty="0">
                <a:cs typeface="Arial" charset="0"/>
              </a:rPr>
              <a:t> as alit </a:t>
            </a:r>
            <a:r>
              <a:rPr lang="en-US" sz="2800" dirty="0" err="1">
                <a:cs typeface="Arial" charset="0"/>
              </a:rPr>
              <a:t>reptat</a:t>
            </a:r>
            <a:r>
              <a:rPr lang="en-US" sz="2800" dirty="0">
                <a:cs typeface="Arial" charset="0"/>
              </a:rPr>
              <a:t> </a:t>
            </a:r>
            <a:r>
              <a:rPr lang="en-US" sz="2800" dirty="0" err="1">
                <a:cs typeface="Arial" charset="0"/>
              </a:rPr>
              <a:t>dit</a:t>
            </a:r>
            <a:r>
              <a:rPr lang="en-US" sz="2800" dirty="0">
                <a:cs typeface="Arial" charset="0"/>
              </a:rPr>
              <a:t> et </a:t>
            </a:r>
            <a:r>
              <a:rPr lang="en-US" sz="2800" dirty="0" err="1">
                <a:cs typeface="Arial" charset="0"/>
              </a:rPr>
              <a:t>que</a:t>
            </a:r>
            <a:r>
              <a:rPr lang="en-US" sz="2800" dirty="0">
                <a:cs typeface="Arial" charset="0"/>
              </a:rPr>
              <a:t> </a:t>
            </a:r>
            <a:r>
              <a:rPr lang="en-US" sz="2800" dirty="0" err="1">
                <a:cs typeface="Arial" charset="0"/>
              </a:rPr>
              <a:t>nonecepudam</a:t>
            </a:r>
            <a:r>
              <a:rPr lang="en-US" sz="2800" dirty="0">
                <a:cs typeface="Arial" charset="0"/>
              </a:rPr>
              <a:t> </a:t>
            </a:r>
            <a:r>
              <a:rPr lang="en-US" sz="2800" dirty="0" err="1">
                <a:cs typeface="Arial" charset="0"/>
              </a:rPr>
              <a:t>aliqui</a:t>
            </a:r>
            <a:r>
              <a:rPr lang="en-US" sz="2800" dirty="0">
                <a:cs typeface="Arial" charset="0"/>
              </a:rPr>
              <a:t> </a:t>
            </a:r>
            <a:r>
              <a:rPr lang="en-US" sz="2800" dirty="0" err="1">
                <a:cs typeface="Arial" charset="0"/>
              </a:rPr>
              <a:t>duntiis</a:t>
            </a:r>
            <a:r>
              <a:rPr lang="en-US" sz="2800" dirty="0">
                <a:cs typeface="Arial" charset="0"/>
              </a:rPr>
              <a:t> </a:t>
            </a:r>
            <a:r>
              <a:rPr lang="en-US" sz="2800" dirty="0" err="1">
                <a:cs typeface="Arial" charset="0"/>
              </a:rPr>
              <a:t>estis</a:t>
            </a:r>
            <a:r>
              <a:rPr lang="en-US" sz="2800" dirty="0">
                <a:cs typeface="Arial" charset="0"/>
              </a:rPr>
              <a:t> </a:t>
            </a:r>
            <a:r>
              <a:rPr lang="en-US" sz="2800" dirty="0" err="1">
                <a:cs typeface="Arial" charset="0"/>
              </a:rPr>
              <a:t>asperspist</a:t>
            </a:r>
            <a:r>
              <a:rPr lang="en-US" sz="2800" dirty="0">
                <a:cs typeface="Arial" charset="0"/>
              </a:rPr>
              <a:t>, </a:t>
            </a:r>
            <a:r>
              <a:rPr lang="en-US" sz="2800" dirty="0" err="1">
                <a:cs typeface="Arial" charset="0"/>
              </a:rPr>
              <a:t>ea</a:t>
            </a:r>
            <a:r>
              <a:rPr lang="en-US" sz="2800" dirty="0">
                <a:cs typeface="Arial" charset="0"/>
              </a:rPr>
              <a:t> </a:t>
            </a:r>
            <a:r>
              <a:rPr lang="en-US" sz="2800" dirty="0" err="1">
                <a:cs typeface="Arial" charset="0"/>
              </a:rPr>
              <a:t>nossum</a:t>
            </a:r>
            <a:r>
              <a:rPr lang="en-US" sz="2800" dirty="0">
                <a:cs typeface="Arial" charset="0"/>
              </a:rPr>
              <a:t> </a:t>
            </a:r>
            <a:r>
              <a:rPr lang="en-US" sz="2800" dirty="0" err="1">
                <a:cs typeface="Arial" charset="0"/>
              </a:rPr>
              <a:t>vendiae</a:t>
            </a:r>
            <a:r>
              <a:rPr lang="en-US" sz="2800" dirty="0">
                <a:cs typeface="Arial" charset="0"/>
              </a:rPr>
              <a:t> plat.</a:t>
            </a:r>
          </a:p>
        </p:txBody>
      </p:sp>
      <p:sp>
        <p:nvSpPr>
          <p:cNvPr id="2072" name="TextBox 26"/>
          <p:cNvSpPr txBox="1">
            <a:spLocks noChangeArrowheads="1"/>
          </p:cNvSpPr>
          <p:nvPr/>
        </p:nvSpPr>
        <p:spPr bwMode="auto">
          <a:xfrm>
            <a:off x="19521488" y="18897600"/>
            <a:ext cx="13095287"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800" dirty="0" err="1">
                <a:solidFill>
                  <a:srgbClr val="AD122A"/>
                </a:solidFill>
                <a:latin typeface="Arial Bold" charset="0"/>
                <a:cs typeface="Arial Bold" charset="0"/>
              </a:rPr>
              <a:t>Maio</a:t>
            </a:r>
            <a:r>
              <a:rPr lang="en-US" sz="2800" dirty="0">
                <a:solidFill>
                  <a:srgbClr val="AD122A"/>
                </a:solidFill>
                <a:latin typeface="Arial Bold" charset="0"/>
                <a:cs typeface="Arial Bold" charset="0"/>
              </a:rPr>
              <a:t> tem </a:t>
            </a:r>
            <a:r>
              <a:rPr lang="en-US" sz="2800" dirty="0" err="1">
                <a:solidFill>
                  <a:srgbClr val="AD122A"/>
                </a:solidFill>
                <a:latin typeface="Arial Bold" charset="0"/>
                <a:cs typeface="Arial Bold" charset="0"/>
              </a:rPr>
              <a:t>hilit</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mos</a:t>
            </a:r>
            <a:r>
              <a:rPr lang="en-US" sz="2800" dirty="0">
                <a:solidFill>
                  <a:srgbClr val="AD122A"/>
                </a:solidFill>
                <a:latin typeface="Arial Bold" charset="0"/>
                <a:cs typeface="Arial Bold" charset="0"/>
              </a:rPr>
              <a:t> rem </a:t>
            </a:r>
            <a:r>
              <a:rPr lang="en-US" sz="2800" dirty="0" err="1">
                <a:solidFill>
                  <a:srgbClr val="AD122A"/>
                </a:solidFill>
                <a:latin typeface="Arial Bold" charset="0"/>
                <a:cs typeface="Arial Bold" charset="0"/>
              </a:rPr>
              <a:t>quidis</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explabore</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adit</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endelles</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sim</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ipitae</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audipsam</a:t>
            </a:r>
            <a:r>
              <a:rPr lang="en-US" sz="2800" dirty="0">
                <a:solidFill>
                  <a:srgbClr val="AD122A"/>
                </a:solidFill>
                <a:latin typeface="Arial Bold" charset="0"/>
                <a:cs typeface="Arial Bold" charset="0"/>
              </a:rPr>
              <a:t> </a:t>
            </a:r>
            <a:r>
              <a:rPr lang="en-US" sz="2800" dirty="0" err="1">
                <a:solidFill>
                  <a:srgbClr val="006585"/>
                </a:solidFill>
                <a:latin typeface="Arial Bold" charset="0"/>
                <a:cs typeface="Arial Bold" charset="0"/>
              </a:rPr>
              <a:t>doluptiost</a:t>
            </a:r>
            <a:r>
              <a:rPr lang="en-US" sz="2800" dirty="0">
                <a:solidFill>
                  <a:srgbClr val="006585"/>
                </a:solidFill>
                <a:latin typeface="Arial Bold" charset="0"/>
                <a:cs typeface="Arial Bold" charset="0"/>
              </a:rPr>
              <a:t> </a:t>
            </a:r>
            <a:r>
              <a:rPr lang="en-US" sz="2800" dirty="0" err="1">
                <a:cs typeface="Arial" charset="0"/>
              </a:rPr>
              <a:t>ventet</a:t>
            </a:r>
            <a:r>
              <a:rPr lang="en-US" sz="2800" dirty="0">
                <a:cs typeface="Arial" charset="0"/>
              </a:rPr>
              <a:t> alit </a:t>
            </a:r>
            <a:r>
              <a:rPr lang="en-US" sz="2800" dirty="0" err="1">
                <a:cs typeface="Arial" charset="0"/>
              </a:rPr>
              <a:t>es</a:t>
            </a:r>
            <a:r>
              <a:rPr lang="en-US" sz="2800" dirty="0">
                <a:cs typeface="Arial" charset="0"/>
              </a:rPr>
              <a:t> </a:t>
            </a:r>
            <a:r>
              <a:rPr lang="en-US" sz="2800" dirty="0" err="1">
                <a:cs typeface="Arial" charset="0"/>
              </a:rPr>
              <a:t>experum</a:t>
            </a:r>
            <a:r>
              <a:rPr lang="en-US" sz="2800" dirty="0">
                <a:cs typeface="Arial" charset="0"/>
              </a:rPr>
              <a:t> rem re </a:t>
            </a:r>
            <a:r>
              <a:rPr lang="en-US" sz="2800" dirty="0" err="1">
                <a:cs typeface="Arial" charset="0"/>
              </a:rPr>
              <a:t>quis</a:t>
            </a:r>
            <a:r>
              <a:rPr lang="en-US" sz="2800" dirty="0">
                <a:cs typeface="Arial" charset="0"/>
              </a:rPr>
              <a:t> </a:t>
            </a:r>
            <a:r>
              <a:rPr lang="en-US" sz="2800" dirty="0" err="1">
                <a:cs typeface="Arial" charset="0"/>
              </a:rPr>
              <a:t>si</a:t>
            </a:r>
            <a:r>
              <a:rPr lang="en-US" sz="2800" dirty="0">
                <a:cs typeface="Arial" charset="0"/>
              </a:rPr>
              <a:t> </a:t>
            </a:r>
            <a:r>
              <a:rPr lang="en-US" sz="2800" dirty="0" err="1">
                <a:cs typeface="Arial" charset="0"/>
              </a:rPr>
              <a:t>necum</a:t>
            </a:r>
            <a:r>
              <a:rPr lang="en-US" sz="2800" dirty="0">
                <a:cs typeface="Arial" charset="0"/>
              </a:rPr>
              <a:t> </a:t>
            </a:r>
            <a:r>
              <a:rPr lang="en-US" sz="2800" dirty="0" err="1">
                <a:cs typeface="Arial" charset="0"/>
              </a:rPr>
              <a:t>ut</a:t>
            </a:r>
            <a:r>
              <a:rPr lang="en-US" sz="2800" dirty="0">
                <a:cs typeface="Arial" charset="0"/>
              </a:rPr>
              <a:t> </a:t>
            </a:r>
            <a:r>
              <a:rPr lang="en-US" sz="2800" dirty="0" err="1">
                <a:cs typeface="Arial" charset="0"/>
              </a:rPr>
              <a:t>aut</a:t>
            </a:r>
            <a:r>
              <a:rPr lang="en-US" sz="2800" dirty="0">
                <a:cs typeface="Arial" charset="0"/>
              </a:rPr>
              <a:t> alit qui con </a:t>
            </a:r>
            <a:r>
              <a:rPr lang="en-US" sz="2800" dirty="0" err="1">
                <a:cs typeface="Arial" charset="0"/>
              </a:rPr>
              <a:t>conse</a:t>
            </a:r>
            <a:r>
              <a:rPr lang="en-US" sz="2800" dirty="0">
                <a:cs typeface="Arial" charset="0"/>
              </a:rPr>
              <a:t> a</a:t>
            </a:r>
          </a:p>
        </p:txBody>
      </p:sp>
      <p:sp>
        <p:nvSpPr>
          <p:cNvPr id="2073" name="TextBox 28"/>
          <p:cNvSpPr txBox="1">
            <a:spLocks noChangeArrowheads="1"/>
          </p:cNvSpPr>
          <p:nvPr/>
        </p:nvSpPr>
        <p:spPr bwMode="auto">
          <a:xfrm>
            <a:off x="35356800" y="8785225"/>
            <a:ext cx="13901738"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AD122A"/>
                </a:solidFill>
                <a:cs typeface="Arial" charset="0"/>
              </a:rPr>
              <a:t>Scientific subtitle goes here</a:t>
            </a:r>
          </a:p>
        </p:txBody>
      </p:sp>
      <p:pic>
        <p:nvPicPr>
          <p:cNvPr id="2074" name="Picture 29" descr="istockphoto_5014466-chart-collection.jpg"/>
          <p:cNvPicPr>
            <a:picLocks noChangeAspect="1"/>
          </p:cNvPicPr>
          <p:nvPr/>
        </p:nvPicPr>
        <p:blipFill>
          <a:blip r:embed="rId3">
            <a:extLst>
              <a:ext uri="{28A0092B-C50C-407E-A947-70E740481C1C}">
                <a14:useLocalDpi xmlns:a14="http://schemas.microsoft.com/office/drawing/2010/main" val="0"/>
              </a:ext>
            </a:extLst>
          </a:blip>
          <a:srcRect t="35229" r="51138" b="33046"/>
          <a:stretch>
            <a:fillRect/>
          </a:stretch>
        </p:blipFill>
        <p:spPr bwMode="auto">
          <a:xfrm>
            <a:off x="40530463" y="10775950"/>
            <a:ext cx="4267200" cy="277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75" name="Picture 30" descr="istockphoto_5014466-chart-collection.jpg"/>
          <p:cNvPicPr>
            <a:picLocks noChangeAspect="1"/>
          </p:cNvPicPr>
          <p:nvPr/>
        </p:nvPicPr>
        <p:blipFill>
          <a:blip r:embed="rId3">
            <a:extLst>
              <a:ext uri="{28A0092B-C50C-407E-A947-70E740481C1C}">
                <a14:useLocalDpi xmlns:a14="http://schemas.microsoft.com/office/drawing/2010/main" val="0"/>
              </a:ext>
            </a:extLst>
          </a:blip>
          <a:srcRect r="50240" b="64754"/>
          <a:stretch>
            <a:fillRect/>
          </a:stretch>
        </p:blipFill>
        <p:spPr bwMode="auto">
          <a:xfrm>
            <a:off x="35679063" y="10352088"/>
            <a:ext cx="4346575" cy="307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76" name="Picture 31" descr="istockphoto_5014466-chart-collection.jpg"/>
          <p:cNvPicPr>
            <a:picLocks noChangeAspect="1"/>
          </p:cNvPicPr>
          <p:nvPr/>
        </p:nvPicPr>
        <p:blipFill>
          <a:blip r:embed="rId3">
            <a:extLst>
              <a:ext uri="{28A0092B-C50C-407E-A947-70E740481C1C}">
                <a14:useLocalDpi xmlns:a14="http://schemas.microsoft.com/office/drawing/2010/main" val="0"/>
              </a:ext>
            </a:extLst>
          </a:blip>
          <a:srcRect l="33035" t="67430" r="31715"/>
          <a:stretch>
            <a:fillRect/>
          </a:stretch>
        </p:blipFill>
        <p:spPr bwMode="auto">
          <a:xfrm>
            <a:off x="45491400" y="10621963"/>
            <a:ext cx="3078163" cy="284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77" name="TextBox 32"/>
          <p:cNvSpPr txBox="1">
            <a:spLocks noChangeArrowheads="1"/>
          </p:cNvSpPr>
          <p:nvPr/>
        </p:nvSpPr>
        <p:spPr bwMode="auto">
          <a:xfrm>
            <a:off x="35845750" y="13860463"/>
            <a:ext cx="13233400" cy="440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800" dirty="0" err="1">
                <a:solidFill>
                  <a:srgbClr val="AD122A"/>
                </a:solidFill>
                <a:latin typeface="Arial Bold" charset="0"/>
                <a:cs typeface="Arial Bold" charset="0"/>
              </a:rPr>
              <a:t>Maio</a:t>
            </a:r>
            <a:r>
              <a:rPr lang="en-US" sz="2800" dirty="0">
                <a:solidFill>
                  <a:srgbClr val="AD122A"/>
                </a:solidFill>
                <a:latin typeface="Arial Bold" charset="0"/>
                <a:cs typeface="Arial Bold" charset="0"/>
              </a:rPr>
              <a:t> tem </a:t>
            </a:r>
            <a:r>
              <a:rPr lang="en-US" sz="2800" dirty="0" err="1">
                <a:solidFill>
                  <a:srgbClr val="AD122A"/>
                </a:solidFill>
                <a:latin typeface="Arial Bold" charset="0"/>
                <a:cs typeface="Arial Bold" charset="0"/>
              </a:rPr>
              <a:t>hilit</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mos</a:t>
            </a:r>
            <a:r>
              <a:rPr lang="en-US" sz="2800" dirty="0">
                <a:solidFill>
                  <a:srgbClr val="AD122A"/>
                </a:solidFill>
                <a:latin typeface="Arial Bold" charset="0"/>
                <a:cs typeface="Arial Bold" charset="0"/>
              </a:rPr>
              <a:t> rem </a:t>
            </a:r>
            <a:r>
              <a:rPr lang="en-US" sz="2800" dirty="0" err="1">
                <a:solidFill>
                  <a:srgbClr val="AD122A"/>
                </a:solidFill>
                <a:latin typeface="Arial Bold" charset="0"/>
                <a:cs typeface="Arial Bold" charset="0"/>
              </a:rPr>
              <a:t>quidis</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explabore</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adit</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endelles</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sim</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ipitae</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audipsam</a:t>
            </a:r>
            <a:r>
              <a:rPr lang="en-US" sz="2800" dirty="0">
                <a:solidFill>
                  <a:srgbClr val="AD122A"/>
                </a:solidFill>
                <a:latin typeface="Arial Bold" charset="0"/>
                <a:cs typeface="Arial Bold" charset="0"/>
              </a:rPr>
              <a:t> </a:t>
            </a:r>
            <a:r>
              <a:rPr lang="en-US" sz="2800" dirty="0" err="1">
                <a:cs typeface="Arial" charset="0"/>
              </a:rPr>
              <a:t>doluptiost</a:t>
            </a:r>
            <a:r>
              <a:rPr lang="en-US" sz="2800" dirty="0">
                <a:cs typeface="Arial" charset="0"/>
              </a:rPr>
              <a:t> </a:t>
            </a:r>
            <a:r>
              <a:rPr lang="en-US" sz="2800" dirty="0" err="1">
                <a:cs typeface="Arial" charset="0"/>
              </a:rPr>
              <a:t>ventet</a:t>
            </a:r>
            <a:r>
              <a:rPr lang="en-US" sz="2800" dirty="0">
                <a:cs typeface="Arial" charset="0"/>
              </a:rPr>
              <a:t> alit </a:t>
            </a:r>
            <a:r>
              <a:rPr lang="en-US" sz="2800" dirty="0" err="1">
                <a:cs typeface="Arial" charset="0"/>
              </a:rPr>
              <a:t>es</a:t>
            </a:r>
            <a:r>
              <a:rPr lang="en-US" sz="2800" dirty="0">
                <a:cs typeface="Arial" charset="0"/>
              </a:rPr>
              <a:t> </a:t>
            </a:r>
            <a:r>
              <a:rPr lang="en-US" sz="2800" dirty="0" err="1">
                <a:cs typeface="Arial" charset="0"/>
              </a:rPr>
              <a:t>experum</a:t>
            </a:r>
            <a:r>
              <a:rPr lang="en-US" sz="2800" dirty="0">
                <a:cs typeface="Arial" charset="0"/>
              </a:rPr>
              <a:t> rem re </a:t>
            </a:r>
            <a:r>
              <a:rPr lang="en-US" sz="2800" dirty="0" err="1">
                <a:cs typeface="Arial" charset="0"/>
              </a:rPr>
              <a:t>quis</a:t>
            </a:r>
            <a:r>
              <a:rPr lang="en-US" sz="2800" dirty="0">
                <a:cs typeface="Arial" charset="0"/>
              </a:rPr>
              <a:t> </a:t>
            </a:r>
            <a:r>
              <a:rPr lang="en-US" sz="2800" dirty="0" err="1">
                <a:cs typeface="Arial" charset="0"/>
              </a:rPr>
              <a:t>si</a:t>
            </a:r>
            <a:r>
              <a:rPr lang="en-US" sz="2800" dirty="0">
                <a:cs typeface="Arial" charset="0"/>
              </a:rPr>
              <a:t> </a:t>
            </a:r>
            <a:r>
              <a:rPr lang="en-US" sz="2800" dirty="0" err="1">
                <a:cs typeface="Arial" charset="0"/>
              </a:rPr>
              <a:t>necum</a:t>
            </a:r>
            <a:r>
              <a:rPr lang="en-US" sz="2800" dirty="0">
                <a:cs typeface="Arial" charset="0"/>
              </a:rPr>
              <a:t> </a:t>
            </a:r>
            <a:r>
              <a:rPr lang="en-US" sz="2800" dirty="0" err="1">
                <a:cs typeface="Arial" charset="0"/>
              </a:rPr>
              <a:t>ut</a:t>
            </a:r>
            <a:r>
              <a:rPr lang="en-US" sz="2800" dirty="0">
                <a:cs typeface="Arial" charset="0"/>
              </a:rPr>
              <a:t> </a:t>
            </a:r>
            <a:r>
              <a:rPr lang="en-US" sz="2800" dirty="0" err="1">
                <a:cs typeface="Arial" charset="0"/>
              </a:rPr>
              <a:t>aut</a:t>
            </a:r>
            <a:r>
              <a:rPr lang="en-US" sz="2800" dirty="0">
                <a:cs typeface="Arial" charset="0"/>
              </a:rPr>
              <a:t> alit qui con </a:t>
            </a:r>
            <a:r>
              <a:rPr lang="en-US" sz="2800" dirty="0" err="1">
                <a:cs typeface="Arial" charset="0"/>
              </a:rPr>
              <a:t>conse</a:t>
            </a:r>
            <a:r>
              <a:rPr lang="en-US" sz="2800" dirty="0">
                <a:cs typeface="Arial" charset="0"/>
              </a:rPr>
              <a:t> a </a:t>
            </a:r>
            <a:r>
              <a:rPr lang="en-US" sz="2800" dirty="0" err="1">
                <a:cs typeface="Arial" charset="0"/>
              </a:rPr>
              <a:t>nosandant</a:t>
            </a:r>
            <a:r>
              <a:rPr lang="en-US" sz="2800" dirty="0">
                <a:cs typeface="Arial" charset="0"/>
              </a:rPr>
              <a:t> </a:t>
            </a:r>
            <a:r>
              <a:rPr lang="en-US" sz="2800" dirty="0" err="1">
                <a:cs typeface="Arial" charset="0"/>
              </a:rPr>
              <a:t>voloren</a:t>
            </a:r>
            <a:r>
              <a:rPr lang="en-US" sz="2800" dirty="0">
                <a:cs typeface="Arial" charset="0"/>
              </a:rPr>
              <a:t> </a:t>
            </a:r>
            <a:r>
              <a:rPr lang="en-US" sz="2800" dirty="0" err="1">
                <a:cs typeface="Arial" charset="0"/>
              </a:rPr>
              <a:t>istias</a:t>
            </a:r>
            <a:r>
              <a:rPr lang="en-US" sz="2800" dirty="0">
                <a:cs typeface="Arial" charset="0"/>
              </a:rPr>
              <a:t> non repro </a:t>
            </a:r>
            <a:r>
              <a:rPr lang="en-US" sz="2800" dirty="0" err="1">
                <a:cs typeface="Arial" charset="0"/>
              </a:rPr>
              <a:t>moloremqui</a:t>
            </a:r>
            <a:r>
              <a:rPr lang="en-US" sz="2800" dirty="0">
                <a:cs typeface="Arial" charset="0"/>
              </a:rPr>
              <a:t> </a:t>
            </a:r>
            <a:r>
              <a:rPr lang="en-US" sz="2800" dirty="0" err="1">
                <a:cs typeface="Arial" charset="0"/>
              </a:rPr>
              <a:t>utaectatione</a:t>
            </a:r>
            <a:r>
              <a:rPr lang="en-US" sz="2800" dirty="0">
                <a:cs typeface="Arial" charset="0"/>
              </a:rPr>
              <a:t> </a:t>
            </a:r>
            <a:r>
              <a:rPr lang="en-US" sz="2800" dirty="0" err="1">
                <a:cs typeface="Arial" charset="0"/>
              </a:rPr>
              <a:t>pel</a:t>
            </a:r>
            <a:r>
              <a:rPr lang="en-US" sz="2800" dirty="0">
                <a:cs typeface="Arial" charset="0"/>
              </a:rPr>
              <a:t> </a:t>
            </a:r>
            <a:r>
              <a:rPr lang="en-US" sz="2800" dirty="0" err="1">
                <a:cs typeface="Arial" charset="0"/>
              </a:rPr>
              <a:t>eatum</a:t>
            </a:r>
            <a:r>
              <a:rPr lang="en-US" sz="2800" dirty="0">
                <a:cs typeface="Arial" charset="0"/>
              </a:rPr>
              <a:t> </a:t>
            </a:r>
            <a:r>
              <a:rPr lang="en-US" sz="2800" dirty="0" err="1">
                <a:cs typeface="Arial" charset="0"/>
              </a:rPr>
              <a:t>reperfere</a:t>
            </a:r>
            <a:r>
              <a:rPr lang="en-US" sz="2800" dirty="0">
                <a:cs typeface="Arial" charset="0"/>
              </a:rPr>
              <a:t> </a:t>
            </a:r>
            <a:r>
              <a:rPr lang="en-US" sz="2800" dirty="0" err="1">
                <a:cs typeface="Arial" charset="0"/>
              </a:rPr>
              <a:t>vit</a:t>
            </a:r>
            <a:r>
              <a:rPr lang="en-US" sz="2800" dirty="0">
                <a:cs typeface="Arial" charset="0"/>
              </a:rPr>
              <a:t> as </a:t>
            </a:r>
            <a:r>
              <a:rPr lang="en-US" sz="2800" dirty="0" err="1">
                <a:cs typeface="Arial" charset="0"/>
              </a:rPr>
              <a:t>utaero</a:t>
            </a:r>
            <a:r>
              <a:rPr lang="en-US" sz="2800" dirty="0">
                <a:cs typeface="Arial" charset="0"/>
              </a:rPr>
              <a:t> </a:t>
            </a:r>
            <a:r>
              <a:rPr lang="en-US" sz="2800" dirty="0" err="1">
                <a:cs typeface="Arial" charset="0"/>
              </a:rPr>
              <a:t>berferati</a:t>
            </a:r>
            <a:r>
              <a:rPr lang="en-US" sz="2800" dirty="0">
                <a:cs typeface="Arial" charset="0"/>
              </a:rPr>
              <a:t> </a:t>
            </a:r>
            <a:r>
              <a:rPr lang="en-US" sz="2800" dirty="0" err="1">
                <a:cs typeface="Arial" charset="0"/>
              </a:rPr>
              <a:t>andi</a:t>
            </a:r>
            <a:r>
              <a:rPr lang="en-US" sz="2800" dirty="0">
                <a:cs typeface="Arial" charset="0"/>
              </a:rPr>
              <a:t> </a:t>
            </a:r>
            <a:r>
              <a:rPr lang="en-US" sz="2800" dirty="0" err="1">
                <a:cs typeface="Arial" charset="0"/>
              </a:rPr>
              <a:t>quis</a:t>
            </a:r>
            <a:r>
              <a:rPr lang="en-US" sz="2800" dirty="0">
                <a:cs typeface="Arial" charset="0"/>
              </a:rPr>
              <a:t> </a:t>
            </a:r>
            <a:r>
              <a:rPr lang="en-US" sz="2800" dirty="0" err="1">
                <a:cs typeface="Arial" charset="0"/>
              </a:rPr>
              <a:t>doloreiciat</a:t>
            </a:r>
            <a:r>
              <a:rPr lang="en-US" sz="2800" dirty="0">
                <a:cs typeface="Arial" charset="0"/>
              </a:rPr>
              <a:t> </a:t>
            </a:r>
            <a:r>
              <a:rPr lang="en-US" sz="2800" dirty="0" err="1">
                <a:cs typeface="Arial" charset="0"/>
              </a:rPr>
              <a:t>quiati</a:t>
            </a:r>
            <a:r>
              <a:rPr lang="en-US" sz="2800" dirty="0">
                <a:cs typeface="Arial" charset="0"/>
              </a:rPr>
              <a:t> </a:t>
            </a:r>
            <a:r>
              <a:rPr lang="en-US" sz="2800" dirty="0" err="1">
                <a:cs typeface="Arial" charset="0"/>
              </a:rPr>
              <a:t>undipsandi</a:t>
            </a:r>
            <a:r>
              <a:rPr lang="en-US" sz="2800" dirty="0">
                <a:cs typeface="Arial" charset="0"/>
              </a:rPr>
              <a:t> </a:t>
            </a:r>
            <a:r>
              <a:rPr lang="en-US" sz="2800" dirty="0" err="1">
                <a:cs typeface="Arial" charset="0"/>
              </a:rPr>
              <a:t>conem</a:t>
            </a:r>
            <a:r>
              <a:rPr lang="en-US" sz="2800" dirty="0">
                <a:cs typeface="Arial" charset="0"/>
              </a:rPr>
              <a:t>. </a:t>
            </a:r>
            <a:r>
              <a:rPr lang="en-US" sz="2800" dirty="0" err="1">
                <a:cs typeface="Arial" charset="0"/>
              </a:rPr>
              <a:t>Exero</a:t>
            </a:r>
            <a:r>
              <a:rPr lang="en-US" sz="2800" dirty="0">
                <a:cs typeface="Arial" charset="0"/>
              </a:rPr>
              <a:t> </a:t>
            </a:r>
            <a:r>
              <a:rPr lang="en-US" sz="2800" dirty="0" err="1">
                <a:cs typeface="Arial" charset="0"/>
              </a:rPr>
              <a:t>dolo</a:t>
            </a:r>
            <a:r>
              <a:rPr lang="en-US" sz="2800" dirty="0">
                <a:cs typeface="Arial" charset="0"/>
              </a:rPr>
              <a:t> qui </a:t>
            </a:r>
            <a:r>
              <a:rPr lang="en-US" sz="2800" dirty="0" err="1">
                <a:cs typeface="Arial" charset="0"/>
              </a:rPr>
              <a:t>dipsam</a:t>
            </a:r>
            <a:r>
              <a:rPr lang="en-US" sz="2800" dirty="0">
                <a:cs typeface="Arial" charset="0"/>
              </a:rPr>
              <a:t>, </a:t>
            </a:r>
            <a:r>
              <a:rPr lang="en-US" sz="2800" dirty="0" err="1">
                <a:cs typeface="Arial" charset="0"/>
              </a:rPr>
              <a:t>sapersp</a:t>
            </a:r>
            <a:r>
              <a:rPr lang="en-US" sz="2800" dirty="0">
                <a:cs typeface="Arial" charset="0"/>
              </a:rPr>
              <a:t> </a:t>
            </a:r>
            <a:r>
              <a:rPr lang="en-US" sz="2800" dirty="0" err="1">
                <a:cs typeface="Arial" charset="0"/>
              </a:rPr>
              <a:t>ereium</a:t>
            </a:r>
            <a:r>
              <a:rPr lang="en-US" sz="2800" dirty="0">
                <a:cs typeface="Arial" charset="0"/>
              </a:rPr>
              <a:t> </a:t>
            </a:r>
            <a:r>
              <a:rPr lang="en-US" sz="2800" dirty="0" err="1">
                <a:cs typeface="Arial" charset="0"/>
              </a:rPr>
              <a:t>quia</a:t>
            </a:r>
            <a:r>
              <a:rPr lang="en-US" sz="2800" dirty="0">
                <a:cs typeface="Arial" charset="0"/>
              </a:rPr>
              <a:t> </a:t>
            </a:r>
            <a:r>
              <a:rPr lang="en-US" sz="2800" dirty="0" err="1">
                <a:cs typeface="Arial" charset="0"/>
              </a:rPr>
              <a:t>aut</a:t>
            </a:r>
            <a:r>
              <a:rPr lang="en-US" sz="2800" dirty="0">
                <a:cs typeface="Arial" charset="0"/>
              </a:rPr>
              <a:t> </a:t>
            </a:r>
            <a:r>
              <a:rPr lang="en-US" sz="2800" dirty="0" err="1">
                <a:cs typeface="Arial" charset="0"/>
              </a:rPr>
              <a:t>idelentiae</a:t>
            </a:r>
            <a:r>
              <a:rPr lang="en-US" sz="2800" dirty="0">
                <a:cs typeface="Arial" charset="0"/>
              </a:rPr>
              <a:t> </a:t>
            </a:r>
            <a:r>
              <a:rPr lang="en-US" sz="2800" dirty="0" err="1">
                <a:cs typeface="Arial" charset="0"/>
              </a:rPr>
              <a:t>nullendae</a:t>
            </a:r>
            <a:r>
              <a:rPr lang="en-US" sz="2800" dirty="0">
                <a:cs typeface="Arial" charset="0"/>
              </a:rPr>
              <a:t> </a:t>
            </a:r>
          </a:p>
          <a:p>
            <a:r>
              <a:rPr lang="en-US" sz="2800" dirty="0" err="1">
                <a:cs typeface="Arial" charset="0"/>
              </a:rPr>
              <a:t>nis</a:t>
            </a:r>
            <a:r>
              <a:rPr lang="en-US" sz="2800" dirty="0">
                <a:cs typeface="Arial" charset="0"/>
              </a:rPr>
              <a:t> </a:t>
            </a:r>
            <a:r>
              <a:rPr lang="en-US" sz="2800" dirty="0" err="1">
                <a:cs typeface="Arial" charset="0"/>
              </a:rPr>
              <a:t>exped</a:t>
            </a:r>
            <a:r>
              <a:rPr lang="en-US" sz="2800" dirty="0">
                <a:cs typeface="Arial" charset="0"/>
              </a:rPr>
              <a:t> et et </a:t>
            </a:r>
            <a:r>
              <a:rPr lang="en-US" sz="2800" dirty="0" err="1">
                <a:cs typeface="Arial" charset="0"/>
              </a:rPr>
              <a:t>ommolupta</a:t>
            </a:r>
            <a:r>
              <a:rPr lang="en-US" sz="2800" dirty="0">
                <a:cs typeface="Arial" charset="0"/>
              </a:rPr>
              <a:t> </a:t>
            </a:r>
            <a:r>
              <a:rPr lang="en-US" sz="2800" dirty="0" err="1">
                <a:cs typeface="Arial" charset="0"/>
              </a:rPr>
              <a:t>volupti</a:t>
            </a:r>
            <a:r>
              <a:rPr lang="en-US" sz="2800" dirty="0">
                <a:cs typeface="Arial" charset="0"/>
              </a:rPr>
              <a:t> </a:t>
            </a:r>
            <a:r>
              <a:rPr lang="en-US" sz="2800" dirty="0" err="1">
                <a:cs typeface="Arial" charset="0"/>
              </a:rPr>
              <a:t>dit</a:t>
            </a:r>
            <a:r>
              <a:rPr lang="en-US" sz="2800" dirty="0">
                <a:cs typeface="Arial" charset="0"/>
              </a:rPr>
              <a:t> </a:t>
            </a:r>
            <a:r>
              <a:rPr lang="en-US" sz="2800" dirty="0" err="1">
                <a:cs typeface="Arial" charset="0"/>
              </a:rPr>
              <a:t>volupis</a:t>
            </a:r>
            <a:r>
              <a:rPr lang="en-US" sz="2800" dirty="0">
                <a:cs typeface="Arial" charset="0"/>
              </a:rPr>
              <a:t> </a:t>
            </a:r>
            <a:r>
              <a:rPr lang="en-US" sz="2800" dirty="0" err="1">
                <a:cs typeface="Arial" charset="0"/>
              </a:rPr>
              <a:t>suntion</a:t>
            </a:r>
            <a:r>
              <a:rPr lang="en-US" sz="2800" dirty="0">
                <a:cs typeface="Arial" charset="0"/>
              </a:rPr>
              <a:t> </a:t>
            </a:r>
            <a:r>
              <a:rPr lang="en-US" sz="2800" dirty="0" err="1">
                <a:cs typeface="Arial" charset="0"/>
              </a:rPr>
              <a:t>sequati</a:t>
            </a:r>
            <a:r>
              <a:rPr lang="en-US" sz="2800" dirty="0">
                <a:cs typeface="Arial" charset="0"/>
              </a:rPr>
              <a:t> non </a:t>
            </a:r>
            <a:r>
              <a:rPr lang="en-US" sz="2800" dirty="0" err="1">
                <a:cs typeface="Arial" charset="0"/>
              </a:rPr>
              <a:t>nume</a:t>
            </a:r>
            <a:r>
              <a:rPr lang="en-US" sz="2800" dirty="0">
                <a:cs typeface="Arial" charset="0"/>
              </a:rPr>
              <a:t> </a:t>
            </a:r>
            <a:r>
              <a:rPr lang="en-US" sz="2800" dirty="0" err="1">
                <a:cs typeface="Arial" charset="0"/>
              </a:rPr>
              <a:t>conserit</a:t>
            </a:r>
            <a:r>
              <a:rPr lang="en-US" sz="2800" dirty="0">
                <a:cs typeface="Arial" charset="0"/>
              </a:rPr>
              <a:t> </a:t>
            </a:r>
            <a:r>
              <a:rPr lang="en-US" sz="2800" dirty="0" err="1">
                <a:cs typeface="Arial" charset="0"/>
              </a:rPr>
              <a:t>porporro</a:t>
            </a:r>
            <a:r>
              <a:rPr lang="en-US" sz="2800" dirty="0">
                <a:cs typeface="Arial" charset="0"/>
              </a:rPr>
              <a:t> </a:t>
            </a:r>
            <a:r>
              <a:rPr lang="en-US" sz="2800" dirty="0" err="1">
                <a:cs typeface="Arial" charset="0"/>
              </a:rPr>
              <a:t>doloren</a:t>
            </a:r>
            <a:r>
              <a:rPr lang="en-US" sz="2800" dirty="0">
                <a:cs typeface="Arial" charset="0"/>
              </a:rPr>
              <a:t> </a:t>
            </a:r>
            <a:r>
              <a:rPr lang="en-US" sz="2800" dirty="0" err="1">
                <a:cs typeface="Arial" charset="0"/>
              </a:rPr>
              <a:t>ihiliquo</a:t>
            </a:r>
            <a:r>
              <a:rPr lang="en-US" sz="2800" dirty="0">
                <a:cs typeface="Arial" charset="0"/>
              </a:rPr>
              <a:t> </a:t>
            </a:r>
            <a:r>
              <a:rPr lang="en-US" sz="2800" dirty="0" err="1">
                <a:cs typeface="Arial" charset="0"/>
              </a:rPr>
              <a:t>omnienda</a:t>
            </a:r>
            <a:r>
              <a:rPr lang="en-US" sz="2800" dirty="0">
                <a:cs typeface="Arial" charset="0"/>
              </a:rPr>
              <a:t> </a:t>
            </a:r>
            <a:r>
              <a:rPr lang="en-US" sz="2800" dirty="0" err="1">
                <a:cs typeface="Arial" charset="0"/>
              </a:rPr>
              <a:t>dolupta</a:t>
            </a:r>
            <a:r>
              <a:rPr lang="en-US" sz="2800" dirty="0">
                <a:cs typeface="Arial" charset="0"/>
              </a:rPr>
              <a:t> </a:t>
            </a:r>
            <a:r>
              <a:rPr lang="en-US" sz="2800" dirty="0" err="1">
                <a:cs typeface="Arial" charset="0"/>
              </a:rPr>
              <a:t>doluptat</a:t>
            </a:r>
            <a:r>
              <a:rPr lang="en-US" sz="2800" dirty="0">
                <a:cs typeface="Arial" charset="0"/>
              </a:rPr>
              <a:t> </a:t>
            </a:r>
            <a:r>
              <a:rPr lang="en-US" sz="2800" dirty="0" err="1">
                <a:cs typeface="Arial" charset="0"/>
              </a:rPr>
              <a:t>offictae</a:t>
            </a:r>
            <a:r>
              <a:rPr lang="en-US" sz="2800" dirty="0">
                <a:cs typeface="Arial" charset="0"/>
              </a:rPr>
              <a:t> </a:t>
            </a:r>
            <a:r>
              <a:rPr lang="en-US" sz="2800" dirty="0" err="1">
                <a:cs typeface="Arial" charset="0"/>
              </a:rPr>
              <a:t>preseratur?Cab</a:t>
            </a:r>
            <a:r>
              <a:rPr lang="en-US" sz="2800" dirty="0">
                <a:cs typeface="Arial" charset="0"/>
              </a:rPr>
              <a:t> </a:t>
            </a:r>
            <a:r>
              <a:rPr lang="en-US" sz="2800" dirty="0" err="1">
                <a:cs typeface="Arial" charset="0"/>
              </a:rPr>
              <a:t>illum</a:t>
            </a:r>
            <a:r>
              <a:rPr lang="en-US" sz="2800" dirty="0">
                <a:cs typeface="Arial" charset="0"/>
              </a:rPr>
              <a:t> </a:t>
            </a:r>
            <a:r>
              <a:rPr lang="en-US" sz="2800" dirty="0" err="1">
                <a:cs typeface="Arial" charset="0"/>
              </a:rPr>
              <a:t>vellore</a:t>
            </a:r>
            <a:r>
              <a:rPr lang="en-US" sz="2800" dirty="0">
                <a:cs typeface="Arial" charset="0"/>
              </a:rPr>
              <a:t> </a:t>
            </a:r>
            <a:r>
              <a:rPr lang="en-US" sz="2800" dirty="0" err="1">
                <a:cs typeface="Arial" charset="0"/>
              </a:rPr>
              <a:t>ntiunt.Ehendic</a:t>
            </a:r>
            <a:r>
              <a:rPr lang="en-US" sz="2800" dirty="0">
                <a:cs typeface="Arial" charset="0"/>
              </a:rPr>
              <a:t> </a:t>
            </a:r>
            <a:r>
              <a:rPr lang="en-US" sz="2800" dirty="0" err="1">
                <a:cs typeface="Arial" charset="0"/>
              </a:rPr>
              <a:t>tatiam</a:t>
            </a:r>
            <a:r>
              <a:rPr lang="en-US" sz="2800" dirty="0">
                <a:cs typeface="Arial" charset="0"/>
              </a:rPr>
              <a:t> vent lab in </a:t>
            </a:r>
            <a:r>
              <a:rPr lang="en-US" sz="2800" dirty="0" err="1">
                <a:cs typeface="Arial" charset="0"/>
              </a:rPr>
              <a:t>prepellam</a:t>
            </a:r>
            <a:r>
              <a:rPr lang="en-US" sz="2800" dirty="0">
                <a:cs typeface="Arial" charset="0"/>
              </a:rPr>
              <a:t> de </a:t>
            </a:r>
            <a:r>
              <a:rPr lang="en-US" sz="2800" dirty="0" err="1">
                <a:cs typeface="Arial" charset="0"/>
              </a:rPr>
              <a:t>odisi</a:t>
            </a:r>
            <a:r>
              <a:rPr lang="en-US" sz="2800" dirty="0">
                <a:cs typeface="Arial" charset="0"/>
              </a:rPr>
              <a:t> </a:t>
            </a:r>
            <a:r>
              <a:rPr lang="en-US" sz="2800" dirty="0" err="1">
                <a:cs typeface="Arial" charset="0"/>
              </a:rPr>
              <a:t>inus</a:t>
            </a:r>
            <a:r>
              <a:rPr lang="en-US" sz="2800" dirty="0">
                <a:cs typeface="Arial" charset="0"/>
              </a:rPr>
              <a:t> </a:t>
            </a:r>
            <a:r>
              <a:rPr lang="en-US" sz="2800" dirty="0" err="1">
                <a:cs typeface="Arial" charset="0"/>
              </a:rPr>
              <a:t>ipsam</a:t>
            </a:r>
            <a:r>
              <a:rPr lang="en-US" sz="2800" dirty="0">
                <a:cs typeface="Arial" charset="0"/>
              </a:rPr>
              <a:t> </a:t>
            </a:r>
            <a:r>
              <a:rPr lang="en-US" sz="2800" dirty="0" err="1">
                <a:cs typeface="Arial" charset="0"/>
              </a:rPr>
              <a:t>harit</a:t>
            </a:r>
            <a:r>
              <a:rPr lang="en-US" sz="2800" dirty="0">
                <a:cs typeface="Arial" charset="0"/>
              </a:rPr>
              <a:t> </a:t>
            </a:r>
            <a:r>
              <a:rPr lang="en-US" sz="2800" dirty="0" err="1">
                <a:cs typeface="Arial" charset="0"/>
              </a:rPr>
              <a:t>audionecti</a:t>
            </a:r>
            <a:r>
              <a:rPr lang="en-US" sz="2800" dirty="0">
                <a:cs typeface="Arial" charset="0"/>
              </a:rPr>
              <a:t> </a:t>
            </a:r>
            <a:r>
              <a:rPr lang="en-US" sz="2800" dirty="0" err="1">
                <a:cs typeface="Arial" charset="0"/>
              </a:rPr>
              <a:t>cupienimil</a:t>
            </a:r>
            <a:r>
              <a:rPr lang="en-US" sz="2800" dirty="0">
                <a:cs typeface="Arial" charset="0"/>
              </a:rPr>
              <a:t> ex </a:t>
            </a:r>
            <a:r>
              <a:rPr lang="en-US" sz="2800" dirty="0" err="1">
                <a:cs typeface="Arial" charset="0"/>
              </a:rPr>
              <a:t>eos</a:t>
            </a:r>
            <a:r>
              <a:rPr lang="en-US" sz="2800" dirty="0">
                <a:cs typeface="Arial" charset="0"/>
              </a:rPr>
              <a:t> </a:t>
            </a:r>
            <a:r>
              <a:rPr lang="en-US" sz="2800" dirty="0" err="1">
                <a:cs typeface="Arial" charset="0"/>
              </a:rPr>
              <a:t>mo</a:t>
            </a:r>
            <a:r>
              <a:rPr lang="en-US" sz="2800" dirty="0">
                <a:cs typeface="Arial" charset="0"/>
              </a:rPr>
              <a:t> </a:t>
            </a:r>
            <a:r>
              <a:rPr lang="en-US" sz="2800" dirty="0" err="1">
                <a:cs typeface="Arial" charset="0"/>
              </a:rPr>
              <a:t>que</a:t>
            </a:r>
            <a:r>
              <a:rPr lang="en-US" sz="2800" dirty="0">
                <a:cs typeface="Arial" charset="0"/>
              </a:rPr>
              <a:t> la dolor </a:t>
            </a:r>
            <a:r>
              <a:rPr lang="en-US" sz="2800" dirty="0" err="1">
                <a:cs typeface="Arial" charset="0"/>
              </a:rPr>
              <a:t>reped</a:t>
            </a:r>
            <a:r>
              <a:rPr lang="en-US" sz="2800" dirty="0">
                <a:cs typeface="Arial" charset="0"/>
              </a:rPr>
              <a:t> qui </a:t>
            </a:r>
            <a:r>
              <a:rPr lang="en-US" sz="2800" dirty="0" err="1">
                <a:cs typeface="Arial" charset="0"/>
              </a:rPr>
              <a:t>incilit</a:t>
            </a:r>
            <a:r>
              <a:rPr lang="en-US" sz="2800" dirty="0">
                <a:cs typeface="Arial" charset="0"/>
              </a:rPr>
              <a:t> </a:t>
            </a:r>
            <a:r>
              <a:rPr lang="en-US" sz="2800" dirty="0" err="1">
                <a:cs typeface="Arial" charset="0"/>
              </a:rPr>
              <a:t>atquam</a:t>
            </a:r>
            <a:r>
              <a:rPr lang="en-US" sz="2800" dirty="0">
                <a:cs typeface="Arial" charset="0"/>
              </a:rPr>
              <a:t> </a:t>
            </a:r>
            <a:r>
              <a:rPr lang="en-US" sz="2800" dirty="0" err="1">
                <a:cs typeface="Arial" charset="0"/>
              </a:rPr>
              <a:t>escitae</a:t>
            </a:r>
            <a:r>
              <a:rPr lang="en-US" sz="2800" dirty="0">
                <a:cs typeface="Arial" charset="0"/>
              </a:rPr>
              <a:t> </a:t>
            </a:r>
            <a:r>
              <a:rPr lang="en-US" sz="2800" dirty="0" err="1">
                <a:cs typeface="Arial" charset="0"/>
              </a:rPr>
              <a:t>ruptat</a:t>
            </a:r>
            <a:r>
              <a:rPr lang="en-US" sz="2800" dirty="0">
                <a:cs typeface="Arial" charset="0"/>
              </a:rPr>
              <a:t> </a:t>
            </a:r>
            <a:r>
              <a:rPr lang="en-US" sz="2800" dirty="0" err="1">
                <a:cs typeface="Arial" charset="0"/>
              </a:rPr>
              <a:t>eveliam</a:t>
            </a:r>
            <a:r>
              <a:rPr lang="en-US" sz="2800" dirty="0">
                <a:cs typeface="Arial" charset="0"/>
              </a:rPr>
              <a:t> rem </a:t>
            </a:r>
            <a:r>
              <a:rPr lang="en-US" sz="2800" dirty="0" err="1">
                <a:cs typeface="Arial" charset="0"/>
              </a:rPr>
              <a:t>litassimus</a:t>
            </a:r>
            <a:r>
              <a:rPr lang="en-US" sz="2800" dirty="0">
                <a:cs typeface="Arial" charset="0"/>
              </a:rPr>
              <a:t> </a:t>
            </a:r>
            <a:r>
              <a:rPr lang="en-US" sz="2800" dirty="0" err="1">
                <a:cs typeface="Arial" charset="0"/>
              </a:rPr>
              <a:t>iusae</a:t>
            </a:r>
            <a:r>
              <a:rPr lang="en-US" sz="2800" dirty="0">
                <a:cs typeface="Arial" charset="0"/>
              </a:rPr>
              <a:t> </a:t>
            </a:r>
            <a:r>
              <a:rPr lang="en-US" sz="2800" dirty="0" err="1">
                <a:cs typeface="Arial" charset="0"/>
              </a:rPr>
              <a:t>atem</a:t>
            </a:r>
            <a:r>
              <a:rPr lang="en-US" sz="2800" dirty="0">
                <a:cs typeface="Arial" charset="0"/>
              </a:rPr>
              <a:t> quo </a:t>
            </a:r>
            <a:r>
              <a:rPr lang="en-US" sz="2800" dirty="0" err="1">
                <a:cs typeface="Arial" charset="0"/>
              </a:rPr>
              <a:t>coreper</a:t>
            </a:r>
            <a:r>
              <a:rPr lang="en-US" sz="2800" dirty="0">
                <a:cs typeface="Arial" charset="0"/>
              </a:rPr>
              <a:t> </a:t>
            </a:r>
            <a:r>
              <a:rPr lang="en-US" sz="2800" dirty="0" err="1">
                <a:cs typeface="Arial" charset="0"/>
              </a:rPr>
              <a:t>rumqui</a:t>
            </a:r>
            <a:r>
              <a:rPr lang="en-US" sz="2800" dirty="0">
                <a:cs typeface="Arial" charset="0"/>
              </a:rPr>
              <a:t> </a:t>
            </a:r>
            <a:r>
              <a:rPr lang="en-US" sz="2800" dirty="0" err="1">
                <a:cs typeface="Arial" charset="0"/>
              </a:rPr>
              <a:t>verrum</a:t>
            </a:r>
            <a:r>
              <a:rPr lang="en-US" sz="2800" dirty="0">
                <a:cs typeface="Arial" charset="0"/>
              </a:rPr>
              <a:t> </a:t>
            </a:r>
            <a:r>
              <a:rPr lang="en-US" sz="2800" dirty="0" err="1">
                <a:cs typeface="Arial" charset="0"/>
              </a:rPr>
              <a:t>sed</a:t>
            </a:r>
            <a:r>
              <a:rPr lang="en-US" sz="2800" dirty="0">
                <a:cs typeface="Arial" charset="0"/>
              </a:rPr>
              <a:t> </a:t>
            </a:r>
            <a:r>
              <a:rPr lang="en-US" sz="2800" dirty="0" err="1">
                <a:cs typeface="Arial" charset="0"/>
              </a:rPr>
              <a:t>quidesto</a:t>
            </a:r>
            <a:endParaRPr lang="en-US" sz="2800" dirty="0">
              <a:cs typeface="Arial" charset="0"/>
            </a:endParaRPr>
          </a:p>
        </p:txBody>
      </p:sp>
      <p:sp>
        <p:nvSpPr>
          <p:cNvPr id="2078" name="TextBox 33"/>
          <p:cNvSpPr txBox="1">
            <a:spLocks noChangeArrowheads="1"/>
          </p:cNvSpPr>
          <p:nvPr/>
        </p:nvSpPr>
        <p:spPr bwMode="auto">
          <a:xfrm>
            <a:off x="35963225" y="19705638"/>
            <a:ext cx="1341120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800" dirty="0" err="1">
                <a:solidFill>
                  <a:srgbClr val="AD122A"/>
                </a:solidFill>
                <a:latin typeface="Arial Bold" charset="0"/>
                <a:cs typeface="Arial Bold" charset="0"/>
              </a:rPr>
              <a:t>Maio</a:t>
            </a:r>
            <a:r>
              <a:rPr lang="en-US" sz="2800" dirty="0">
                <a:solidFill>
                  <a:srgbClr val="AD122A"/>
                </a:solidFill>
                <a:latin typeface="Arial Bold" charset="0"/>
                <a:cs typeface="Arial Bold" charset="0"/>
              </a:rPr>
              <a:t> tem </a:t>
            </a:r>
            <a:r>
              <a:rPr lang="en-US" sz="2800" dirty="0" err="1">
                <a:solidFill>
                  <a:srgbClr val="AD122A"/>
                </a:solidFill>
                <a:latin typeface="Arial Bold" charset="0"/>
                <a:cs typeface="Arial Bold" charset="0"/>
              </a:rPr>
              <a:t>hilit</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mos</a:t>
            </a:r>
            <a:r>
              <a:rPr lang="en-US" sz="2800" dirty="0">
                <a:solidFill>
                  <a:srgbClr val="AD122A"/>
                </a:solidFill>
                <a:latin typeface="Arial Bold" charset="0"/>
                <a:cs typeface="Arial Bold" charset="0"/>
              </a:rPr>
              <a:t> rem </a:t>
            </a:r>
            <a:r>
              <a:rPr lang="en-US" sz="2800" dirty="0" err="1">
                <a:solidFill>
                  <a:srgbClr val="AD122A"/>
                </a:solidFill>
                <a:latin typeface="Arial Bold" charset="0"/>
                <a:cs typeface="Arial Bold" charset="0"/>
              </a:rPr>
              <a:t>quidis</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explabore</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adit</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endelles</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sim</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ipitae</a:t>
            </a:r>
            <a:r>
              <a:rPr lang="en-US" sz="2800" dirty="0">
                <a:solidFill>
                  <a:srgbClr val="AD122A"/>
                </a:solidFill>
                <a:latin typeface="Arial Bold" charset="0"/>
                <a:cs typeface="Arial Bold" charset="0"/>
              </a:rPr>
              <a:t> </a:t>
            </a:r>
            <a:r>
              <a:rPr lang="en-US" sz="2800" dirty="0" err="1">
                <a:solidFill>
                  <a:srgbClr val="AD122A"/>
                </a:solidFill>
                <a:latin typeface="Arial Bold" charset="0"/>
                <a:cs typeface="Arial Bold" charset="0"/>
              </a:rPr>
              <a:t>audipsam</a:t>
            </a:r>
            <a:r>
              <a:rPr lang="en-US" sz="2800" dirty="0">
                <a:solidFill>
                  <a:srgbClr val="AD122A"/>
                </a:solidFill>
                <a:latin typeface="Arial Bold" charset="0"/>
                <a:cs typeface="Arial Bold" charset="0"/>
              </a:rPr>
              <a:t> </a:t>
            </a:r>
            <a:r>
              <a:rPr lang="en-US" sz="2800" dirty="0" err="1">
                <a:solidFill>
                  <a:srgbClr val="006585"/>
                </a:solidFill>
                <a:latin typeface="Arial Bold" charset="0"/>
                <a:cs typeface="Arial Bold" charset="0"/>
              </a:rPr>
              <a:t>doluptiost</a:t>
            </a:r>
            <a:r>
              <a:rPr lang="en-US" sz="2800" dirty="0">
                <a:solidFill>
                  <a:srgbClr val="006585"/>
                </a:solidFill>
                <a:latin typeface="Arial Bold" charset="0"/>
                <a:cs typeface="Arial Bold" charset="0"/>
              </a:rPr>
              <a:t> </a:t>
            </a:r>
            <a:r>
              <a:rPr lang="en-US" sz="2800" dirty="0" err="1">
                <a:cs typeface="Arial" charset="0"/>
              </a:rPr>
              <a:t>ventet</a:t>
            </a:r>
            <a:r>
              <a:rPr lang="en-US" sz="2800" dirty="0">
                <a:cs typeface="Arial" charset="0"/>
              </a:rPr>
              <a:t> alit </a:t>
            </a:r>
            <a:r>
              <a:rPr lang="en-US" sz="2800" dirty="0" err="1">
                <a:cs typeface="Arial" charset="0"/>
              </a:rPr>
              <a:t>es</a:t>
            </a:r>
            <a:r>
              <a:rPr lang="en-US" sz="2800" dirty="0">
                <a:cs typeface="Arial" charset="0"/>
              </a:rPr>
              <a:t> </a:t>
            </a:r>
            <a:r>
              <a:rPr lang="en-US" sz="2800" dirty="0" err="1">
                <a:cs typeface="Arial" charset="0"/>
              </a:rPr>
              <a:t>experum</a:t>
            </a:r>
            <a:r>
              <a:rPr lang="en-US" sz="2800" dirty="0">
                <a:cs typeface="Arial" charset="0"/>
              </a:rPr>
              <a:t> rem re </a:t>
            </a:r>
            <a:r>
              <a:rPr lang="en-US" sz="2800" dirty="0" err="1">
                <a:cs typeface="Arial" charset="0"/>
              </a:rPr>
              <a:t>quis</a:t>
            </a:r>
            <a:r>
              <a:rPr lang="en-US" sz="2800" dirty="0">
                <a:cs typeface="Arial" charset="0"/>
              </a:rPr>
              <a:t> </a:t>
            </a:r>
            <a:r>
              <a:rPr lang="en-US" sz="2800" dirty="0" err="1">
                <a:cs typeface="Arial" charset="0"/>
              </a:rPr>
              <a:t>si</a:t>
            </a:r>
            <a:r>
              <a:rPr lang="en-US" sz="2800" dirty="0">
                <a:cs typeface="Arial" charset="0"/>
              </a:rPr>
              <a:t> </a:t>
            </a:r>
            <a:r>
              <a:rPr lang="en-US" sz="2800" dirty="0" err="1">
                <a:cs typeface="Arial" charset="0"/>
              </a:rPr>
              <a:t>necum</a:t>
            </a:r>
            <a:r>
              <a:rPr lang="en-US" sz="2800" dirty="0">
                <a:cs typeface="Arial" charset="0"/>
              </a:rPr>
              <a:t> </a:t>
            </a:r>
            <a:r>
              <a:rPr lang="en-US" sz="2800" dirty="0" err="1">
                <a:cs typeface="Arial" charset="0"/>
              </a:rPr>
              <a:t>ut</a:t>
            </a:r>
            <a:r>
              <a:rPr lang="en-US" sz="2800" dirty="0">
                <a:cs typeface="Arial" charset="0"/>
              </a:rPr>
              <a:t> </a:t>
            </a:r>
            <a:r>
              <a:rPr lang="en-US" sz="2800" dirty="0" err="1">
                <a:cs typeface="Arial" charset="0"/>
              </a:rPr>
              <a:t>aut</a:t>
            </a:r>
            <a:r>
              <a:rPr lang="en-US" sz="2800" dirty="0">
                <a:cs typeface="Arial" charset="0"/>
              </a:rPr>
              <a:t> alit qui con </a:t>
            </a:r>
            <a:r>
              <a:rPr lang="en-US" sz="2800" dirty="0" err="1">
                <a:cs typeface="Arial" charset="0"/>
              </a:rPr>
              <a:t>conse</a:t>
            </a:r>
            <a:r>
              <a:rPr lang="en-US" sz="2800" dirty="0">
                <a:cs typeface="Arial" charset="0"/>
              </a:rPr>
              <a:t> a</a:t>
            </a:r>
          </a:p>
        </p:txBody>
      </p:sp>
      <p:sp>
        <p:nvSpPr>
          <p:cNvPr id="2079" name="TextBox 34"/>
          <p:cNvSpPr txBox="1">
            <a:spLocks noChangeArrowheads="1"/>
          </p:cNvSpPr>
          <p:nvPr/>
        </p:nvSpPr>
        <p:spPr bwMode="auto">
          <a:xfrm>
            <a:off x="35469513" y="23352125"/>
            <a:ext cx="1390332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AD122A"/>
                </a:solidFill>
                <a:cs typeface="Arial" charset="0"/>
              </a:rPr>
              <a:t>Conclusion and Future Directions</a:t>
            </a:r>
          </a:p>
        </p:txBody>
      </p:sp>
      <p:sp>
        <p:nvSpPr>
          <p:cNvPr id="2080" name="TextBox 35"/>
          <p:cNvSpPr txBox="1">
            <a:spLocks noChangeArrowheads="1"/>
          </p:cNvSpPr>
          <p:nvPr/>
        </p:nvSpPr>
        <p:spPr bwMode="auto">
          <a:xfrm>
            <a:off x="35963225" y="24461788"/>
            <a:ext cx="13260388" cy="267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800">
                <a:cs typeface="Arial" charset="0"/>
              </a:rPr>
              <a:t>- nis exped et et ommolupta volupti dit volupis suntion sequati non nume conserit porporro doloren ihiliquo omnienda dolupta doluptat offictae preseratur?Cab illum</a:t>
            </a:r>
          </a:p>
          <a:p>
            <a:r>
              <a:rPr lang="en-US" sz="2800">
                <a:cs typeface="Arial" charset="0"/>
              </a:rPr>
              <a:t>-lab in prepellam de odisi inus ipsam harit audionecti cupienimil ex eos mo que la dolor reped qui incilit atquam escitae ruptat eveliam rem litassimus iusae atem quo coreper rumqui verrum</a:t>
            </a:r>
          </a:p>
          <a:p>
            <a:r>
              <a:rPr lang="en-US" sz="2800">
                <a:cs typeface="Arial" charset="0"/>
              </a:rPr>
              <a:t>-quidesto explige ndundan ditiorr orerias aliqui nimilia dicit que num endit</a:t>
            </a:r>
          </a:p>
        </p:txBody>
      </p:sp>
      <p:sp>
        <p:nvSpPr>
          <p:cNvPr id="2081" name="TextBox 36"/>
          <p:cNvSpPr txBox="1">
            <a:spLocks noChangeArrowheads="1"/>
          </p:cNvSpPr>
          <p:nvPr/>
        </p:nvSpPr>
        <p:spPr bwMode="auto">
          <a:xfrm>
            <a:off x="35418713" y="29276675"/>
            <a:ext cx="1390332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AD122A"/>
                </a:solidFill>
                <a:cs typeface="Arial" charset="0"/>
              </a:rPr>
              <a:t>References</a:t>
            </a:r>
          </a:p>
        </p:txBody>
      </p:sp>
      <p:sp>
        <p:nvSpPr>
          <p:cNvPr id="2082" name="TextBox 37"/>
          <p:cNvSpPr txBox="1">
            <a:spLocks noChangeArrowheads="1"/>
          </p:cNvSpPr>
          <p:nvPr/>
        </p:nvSpPr>
        <p:spPr bwMode="auto">
          <a:xfrm>
            <a:off x="35963225" y="30429200"/>
            <a:ext cx="13230225"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800">
                <a:cs typeface="Arial" charset="0"/>
              </a:rPr>
              <a:t>Quis a consequatia nitati omnimpo rporernat laborro blaborio comnis doles veligniatur? Quia dus, eos eum quam, cum quid minusan turerundis as con cumquis est quibus volestia veles nectem as eos eum imus aut et officat di bereped qui res es sitam, od magnatibus, omnia sinimus et aut as quae conempe rnatiis sunt voluptibus aut ut exernat ut am doluptiisque vel id que illatem porrunt enient asperume nonsectibus aut eum quis sitem labo. Itamendae. To es estium</a:t>
            </a:r>
          </a:p>
        </p:txBody>
      </p:sp>
      <p:pic>
        <p:nvPicPr>
          <p:cNvPr id="2083" name="Picture 38" descr="molecul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15163" y="10877550"/>
            <a:ext cx="5549900" cy="662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84" name="Picture 39" descr="eye_dot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25500" y="11771313"/>
            <a:ext cx="5272088" cy="2665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85" name="TextBox 40"/>
          <p:cNvSpPr txBox="1">
            <a:spLocks noChangeArrowheads="1"/>
          </p:cNvSpPr>
          <p:nvPr/>
        </p:nvSpPr>
        <p:spPr bwMode="auto">
          <a:xfrm>
            <a:off x="26200100" y="14703425"/>
            <a:ext cx="494665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800">
                <a:cs typeface="Arial" charset="0"/>
              </a:rPr>
              <a:t>n ihiliquo omnienda dolupta doluptat offictae preseratur?Cab illum vellore ntiunt.Ehendic tatiam vent lab</a:t>
            </a:r>
          </a:p>
        </p:txBody>
      </p:sp>
      <p:sp>
        <p:nvSpPr>
          <p:cNvPr id="2087" name="TextBox 42"/>
          <p:cNvSpPr txBox="1">
            <a:spLocks noChangeArrowheads="1"/>
          </p:cNvSpPr>
          <p:nvPr/>
        </p:nvSpPr>
        <p:spPr bwMode="auto">
          <a:xfrm>
            <a:off x="2644775" y="8926513"/>
            <a:ext cx="13901738"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AD122A"/>
                </a:solidFill>
                <a:cs typeface="Arial" charset="0"/>
              </a:rPr>
              <a:t>ABSTRACT</a:t>
            </a:r>
          </a:p>
        </p:txBody>
      </p:sp>
      <p:cxnSp>
        <p:nvCxnSpPr>
          <p:cNvPr id="4" name="Straight Connector 3"/>
          <p:cNvCxnSpPr/>
          <p:nvPr/>
        </p:nvCxnSpPr>
        <p:spPr>
          <a:xfrm>
            <a:off x="10160365" y="1024251"/>
            <a:ext cx="0" cy="5408045"/>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47D822B2-FED5-AE40-8A11-FFF6A655225E}"/>
              </a:ext>
            </a:extLst>
          </p:cNvPr>
          <p:cNvPicPr>
            <a:picLocks noChangeAspect="1"/>
          </p:cNvPicPr>
          <p:nvPr/>
        </p:nvPicPr>
        <p:blipFill>
          <a:blip r:embed="rId6"/>
          <a:stretch>
            <a:fillRect/>
          </a:stretch>
        </p:blipFill>
        <p:spPr>
          <a:xfrm>
            <a:off x="1215444" y="1038193"/>
            <a:ext cx="7769225" cy="2301993"/>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6585"/>
      </a:dk2>
      <a:lt2>
        <a:srgbClr val="D9DBDB"/>
      </a:lt2>
      <a:accent1>
        <a:srgbClr val="D9DBDB"/>
      </a:accent1>
      <a:accent2>
        <a:srgbClr val="C3092C"/>
      </a:accent2>
      <a:accent3>
        <a:srgbClr val="C7C71F"/>
      </a:accent3>
      <a:accent4>
        <a:srgbClr val="D76E22"/>
      </a:accent4>
      <a:accent5>
        <a:srgbClr val="006585"/>
      </a:accent5>
      <a:accent6>
        <a:srgbClr val="525353"/>
      </a:accent6>
      <a:hlink>
        <a:srgbClr val="006585"/>
      </a:hlink>
      <a:folHlink>
        <a:srgbClr val="D76E2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1574</TotalTime>
  <Words>1031</Words>
  <Application>Microsoft Macintosh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ＭＳ Ｐゴシック</vt:lpstr>
      <vt:lpstr>Arial</vt:lpstr>
      <vt:lpstr>Arial Bold</vt:lpstr>
      <vt:lpstr>Office Theme</vt:lpstr>
      <vt:lpstr>PowerPoint Presentation</vt:lpstr>
    </vt:vector>
  </TitlesOfParts>
  <Company>Metro Community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Waples</dc:creator>
  <cp:lastModifiedBy>Amanda Stephenson</cp:lastModifiedBy>
  <cp:revision>20</cp:revision>
  <dcterms:created xsi:type="dcterms:W3CDTF">2010-12-02T21:49:18Z</dcterms:created>
  <dcterms:modified xsi:type="dcterms:W3CDTF">2019-09-05T18:53:35Z</dcterms:modified>
</cp:coreProperties>
</file>