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36576000" cy="51206400"/>
  <p:notesSz cx="6858000" cy="9144000"/>
  <p:defaultTextStyle>
    <a:defPPr>
      <a:defRPr lang="en-US"/>
    </a:defPPr>
    <a:lvl1pPr algn="l" defTabSz="2506663" rtl="0" fontAlgn="base">
      <a:spcBef>
        <a:spcPct val="0"/>
      </a:spcBef>
      <a:spcAft>
        <a:spcPct val="0"/>
      </a:spcAft>
      <a:defRPr sz="9900" kern="1200">
        <a:solidFill>
          <a:schemeClr val="tx1"/>
        </a:solidFill>
        <a:latin typeface="Arial" charset="0"/>
        <a:ea typeface="ＭＳ Ｐゴシック" charset="0"/>
        <a:cs typeface="+mn-cs"/>
      </a:defRPr>
    </a:lvl1pPr>
    <a:lvl2pPr marL="2506663" indent="-2049463" algn="l" defTabSz="2506663" rtl="0" fontAlgn="base">
      <a:spcBef>
        <a:spcPct val="0"/>
      </a:spcBef>
      <a:spcAft>
        <a:spcPct val="0"/>
      </a:spcAft>
      <a:defRPr sz="9900" kern="1200">
        <a:solidFill>
          <a:schemeClr val="tx1"/>
        </a:solidFill>
        <a:latin typeface="Arial" charset="0"/>
        <a:ea typeface="ＭＳ Ｐゴシック" charset="0"/>
        <a:cs typeface="+mn-cs"/>
      </a:defRPr>
    </a:lvl2pPr>
    <a:lvl3pPr marL="5014913" indent="-4100513" algn="l" defTabSz="2506663" rtl="0" fontAlgn="base">
      <a:spcBef>
        <a:spcPct val="0"/>
      </a:spcBef>
      <a:spcAft>
        <a:spcPct val="0"/>
      </a:spcAft>
      <a:defRPr sz="9900" kern="1200">
        <a:solidFill>
          <a:schemeClr val="tx1"/>
        </a:solidFill>
        <a:latin typeface="Arial" charset="0"/>
        <a:ea typeface="ＭＳ Ｐゴシック" charset="0"/>
        <a:cs typeface="+mn-cs"/>
      </a:defRPr>
    </a:lvl3pPr>
    <a:lvl4pPr marL="7523163" indent="-6151563" algn="l" defTabSz="2506663" rtl="0" fontAlgn="base">
      <a:spcBef>
        <a:spcPct val="0"/>
      </a:spcBef>
      <a:spcAft>
        <a:spcPct val="0"/>
      </a:spcAft>
      <a:defRPr sz="9900" kern="1200">
        <a:solidFill>
          <a:schemeClr val="tx1"/>
        </a:solidFill>
        <a:latin typeface="Arial" charset="0"/>
        <a:ea typeface="ＭＳ Ｐゴシック" charset="0"/>
        <a:cs typeface="+mn-cs"/>
      </a:defRPr>
    </a:lvl4pPr>
    <a:lvl5pPr marL="10031413" indent="-8202613" algn="l" defTabSz="2506663" rtl="0" fontAlgn="base">
      <a:spcBef>
        <a:spcPct val="0"/>
      </a:spcBef>
      <a:spcAft>
        <a:spcPct val="0"/>
      </a:spcAft>
      <a:defRPr sz="9900" kern="1200">
        <a:solidFill>
          <a:schemeClr val="tx1"/>
        </a:solidFill>
        <a:latin typeface="Arial" charset="0"/>
        <a:ea typeface="ＭＳ Ｐゴシック" charset="0"/>
        <a:cs typeface="+mn-cs"/>
      </a:defRPr>
    </a:lvl5pPr>
    <a:lvl6pPr marL="2286000" algn="l" defTabSz="457200" rtl="0" eaLnBrk="1" latinLnBrk="0" hangingPunct="1">
      <a:defRPr sz="9900" kern="1200">
        <a:solidFill>
          <a:schemeClr val="tx1"/>
        </a:solidFill>
        <a:latin typeface="Arial" charset="0"/>
        <a:ea typeface="ＭＳ Ｐゴシック" charset="0"/>
        <a:cs typeface="+mn-cs"/>
      </a:defRPr>
    </a:lvl6pPr>
    <a:lvl7pPr marL="2743200" algn="l" defTabSz="457200" rtl="0" eaLnBrk="1" latinLnBrk="0" hangingPunct="1">
      <a:defRPr sz="9900" kern="1200">
        <a:solidFill>
          <a:schemeClr val="tx1"/>
        </a:solidFill>
        <a:latin typeface="Arial" charset="0"/>
        <a:ea typeface="ＭＳ Ｐゴシック" charset="0"/>
        <a:cs typeface="+mn-cs"/>
      </a:defRPr>
    </a:lvl7pPr>
    <a:lvl8pPr marL="3200400" algn="l" defTabSz="457200" rtl="0" eaLnBrk="1" latinLnBrk="0" hangingPunct="1">
      <a:defRPr sz="9900" kern="1200">
        <a:solidFill>
          <a:schemeClr val="tx1"/>
        </a:solidFill>
        <a:latin typeface="Arial" charset="0"/>
        <a:ea typeface="ＭＳ Ｐゴシック" charset="0"/>
        <a:cs typeface="+mn-cs"/>
      </a:defRPr>
    </a:lvl8pPr>
    <a:lvl9pPr marL="3657600" algn="l" defTabSz="457200" rtl="0" eaLnBrk="1" latinLnBrk="0" hangingPunct="1">
      <a:defRPr sz="9900"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15:clr>
            <a:srgbClr val="A4A3A4"/>
          </p15:clr>
        </p15:guide>
        <p15:guide id="2" pos="230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910A29"/>
    <a:srgbClr val="850C21"/>
    <a:srgbClr val="D6E5EA"/>
    <a:srgbClr val="D1D1D1"/>
    <a:srgbClr val="00658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p:cViewPr>
        <p:scale>
          <a:sx n="58" d="100"/>
          <a:sy n="58" d="100"/>
        </p:scale>
        <p:origin x="168" y="144"/>
      </p:cViewPr>
      <p:guideLst>
        <p:guide orient="horz"/>
        <p:guide pos="2303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15907179"/>
            <a:ext cx="31089600" cy="10976186"/>
          </a:xfrm>
        </p:spPr>
        <p:txBody>
          <a:bodyPr/>
          <a:lstStyle/>
          <a:p>
            <a:r>
              <a:rPr lang="en-US"/>
              <a:t>Click to edit Master title style</a:t>
            </a:r>
          </a:p>
        </p:txBody>
      </p:sp>
      <p:sp>
        <p:nvSpPr>
          <p:cNvPr id="3" name="Subtitle 2"/>
          <p:cNvSpPr>
            <a:spLocks noGrp="1"/>
          </p:cNvSpPr>
          <p:nvPr>
            <p:ph type="subTitle" idx="1"/>
          </p:nvPr>
        </p:nvSpPr>
        <p:spPr>
          <a:xfrm>
            <a:off x="5486400" y="29016960"/>
            <a:ext cx="25603200" cy="13086080"/>
          </a:xfrm>
        </p:spPr>
        <p:txBody>
          <a:bodyPr/>
          <a:lstStyle>
            <a:lvl1pPr marL="0" indent="0" algn="ctr">
              <a:buNone/>
              <a:defRPr>
                <a:solidFill>
                  <a:schemeClr val="tx1">
                    <a:tint val="75000"/>
                  </a:schemeClr>
                </a:solidFill>
              </a:defRPr>
            </a:lvl1pPr>
            <a:lvl2pPr marL="2508062" indent="0" algn="ctr">
              <a:buNone/>
              <a:defRPr>
                <a:solidFill>
                  <a:schemeClr val="tx1">
                    <a:tint val="75000"/>
                  </a:schemeClr>
                </a:solidFill>
              </a:defRPr>
            </a:lvl2pPr>
            <a:lvl3pPr marL="5016124" indent="0" algn="ctr">
              <a:buNone/>
              <a:defRPr>
                <a:solidFill>
                  <a:schemeClr val="tx1">
                    <a:tint val="75000"/>
                  </a:schemeClr>
                </a:solidFill>
              </a:defRPr>
            </a:lvl3pPr>
            <a:lvl4pPr marL="7524186" indent="0" algn="ctr">
              <a:buNone/>
              <a:defRPr>
                <a:solidFill>
                  <a:schemeClr val="tx1">
                    <a:tint val="75000"/>
                  </a:schemeClr>
                </a:solidFill>
              </a:defRPr>
            </a:lvl4pPr>
            <a:lvl5pPr marL="10032248" indent="0" algn="ctr">
              <a:buNone/>
              <a:defRPr>
                <a:solidFill>
                  <a:schemeClr val="tx1">
                    <a:tint val="75000"/>
                  </a:schemeClr>
                </a:solidFill>
              </a:defRPr>
            </a:lvl5pPr>
            <a:lvl6pPr marL="12540310" indent="0" algn="ctr">
              <a:buNone/>
              <a:defRPr>
                <a:solidFill>
                  <a:schemeClr val="tx1">
                    <a:tint val="75000"/>
                  </a:schemeClr>
                </a:solidFill>
              </a:defRPr>
            </a:lvl6pPr>
            <a:lvl7pPr marL="15048372" indent="0" algn="ctr">
              <a:buNone/>
              <a:defRPr>
                <a:solidFill>
                  <a:schemeClr val="tx1">
                    <a:tint val="75000"/>
                  </a:schemeClr>
                </a:solidFill>
              </a:defRPr>
            </a:lvl7pPr>
            <a:lvl8pPr marL="17556434" indent="0" algn="ctr">
              <a:buNone/>
              <a:defRPr>
                <a:solidFill>
                  <a:schemeClr val="tx1">
                    <a:tint val="75000"/>
                  </a:schemeClr>
                </a:solidFill>
              </a:defRPr>
            </a:lvl8pPr>
            <a:lvl9pPr marL="2006449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95792726-35A7-CF48-86BB-C9E715E99914}" type="datetimeFigureOut">
              <a:rPr lang="en-US"/>
              <a:pPr/>
              <a:t>9/5/19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17DAA07-CA50-F745-913F-503EFBAF2F11}" type="slidenum">
              <a:rPr lang="en-US"/>
              <a:pPr/>
              <a:t>‹#›</a:t>
            </a:fld>
            <a:endParaRPr lang="en-US"/>
          </a:p>
        </p:txBody>
      </p:sp>
    </p:spTree>
    <p:extLst>
      <p:ext uri="{BB962C8B-B14F-4D97-AF65-F5344CB8AC3E}">
        <p14:creationId xmlns:p14="http://schemas.microsoft.com/office/powerpoint/2010/main" val="3336582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4D2AD5DA-57D4-0C4A-B384-5AB9A735AB03}" type="datetimeFigureOut">
              <a:rPr lang="en-US"/>
              <a:pPr/>
              <a:t>9/5/19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4EF259D-2E13-854B-99E6-786F5E6B58EB}" type="slidenum">
              <a:rPr lang="en-US"/>
              <a:pPr/>
              <a:t>‹#›</a:t>
            </a:fld>
            <a:endParaRPr lang="en-US"/>
          </a:p>
        </p:txBody>
      </p:sp>
    </p:spTree>
    <p:extLst>
      <p:ext uri="{BB962C8B-B14F-4D97-AF65-F5344CB8AC3E}">
        <p14:creationId xmlns:p14="http://schemas.microsoft.com/office/powerpoint/2010/main" val="2552959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8501100" y="10940635"/>
            <a:ext cx="46081952" cy="23301282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242555" y="10940635"/>
            <a:ext cx="137648948" cy="2330128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BF5D5484-45E9-DE49-8820-51CF6BD5CD39}" type="datetimeFigureOut">
              <a:rPr lang="en-US"/>
              <a:pPr/>
              <a:t>9/5/19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1091B8E-D496-F842-B1AF-E1C4142A540C}" type="slidenum">
              <a:rPr lang="en-US"/>
              <a:pPr/>
              <a:t>‹#›</a:t>
            </a:fld>
            <a:endParaRPr lang="en-US"/>
          </a:p>
        </p:txBody>
      </p:sp>
    </p:spTree>
    <p:extLst>
      <p:ext uri="{BB962C8B-B14F-4D97-AF65-F5344CB8AC3E}">
        <p14:creationId xmlns:p14="http://schemas.microsoft.com/office/powerpoint/2010/main" val="3875072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C904CBF4-9472-344B-8692-5CC9E4D60E89}" type="datetimeFigureOut">
              <a:rPr lang="en-US"/>
              <a:pPr/>
              <a:t>9/5/19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0438AF6-9989-6C42-B868-882381A501E7}" type="slidenum">
              <a:rPr lang="en-US"/>
              <a:pPr/>
              <a:t>‹#›</a:t>
            </a:fld>
            <a:endParaRPr lang="en-US"/>
          </a:p>
        </p:txBody>
      </p:sp>
    </p:spTree>
    <p:extLst>
      <p:ext uri="{BB962C8B-B14F-4D97-AF65-F5344CB8AC3E}">
        <p14:creationId xmlns:p14="http://schemas.microsoft.com/office/powerpoint/2010/main" val="3379477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32904857"/>
            <a:ext cx="31089600" cy="10170160"/>
          </a:xfrm>
        </p:spPr>
        <p:txBody>
          <a:bodyPr anchor="t"/>
          <a:lstStyle>
            <a:lvl1pPr algn="l">
              <a:defRPr sz="21900" b="1" cap="all"/>
            </a:lvl1pPr>
          </a:lstStyle>
          <a:p>
            <a:r>
              <a:rPr lang="en-US"/>
              <a:t>Click to edit Master title style</a:t>
            </a:r>
          </a:p>
        </p:txBody>
      </p:sp>
      <p:sp>
        <p:nvSpPr>
          <p:cNvPr id="3" name="Text Placeholder 2"/>
          <p:cNvSpPr>
            <a:spLocks noGrp="1"/>
          </p:cNvSpPr>
          <p:nvPr>
            <p:ph type="body" idx="1"/>
          </p:nvPr>
        </p:nvSpPr>
        <p:spPr>
          <a:xfrm>
            <a:off x="2889252" y="21703461"/>
            <a:ext cx="31089600" cy="11201396"/>
          </a:xfrm>
        </p:spPr>
        <p:txBody>
          <a:bodyPr anchor="b"/>
          <a:lstStyle>
            <a:lvl1pPr marL="0" indent="0">
              <a:buNone/>
              <a:defRPr sz="11000">
                <a:solidFill>
                  <a:schemeClr val="tx1">
                    <a:tint val="75000"/>
                  </a:schemeClr>
                </a:solidFill>
              </a:defRPr>
            </a:lvl1pPr>
            <a:lvl2pPr marL="2508062" indent="0">
              <a:buNone/>
              <a:defRPr sz="9900">
                <a:solidFill>
                  <a:schemeClr val="tx1">
                    <a:tint val="75000"/>
                  </a:schemeClr>
                </a:solidFill>
              </a:defRPr>
            </a:lvl2pPr>
            <a:lvl3pPr marL="5016124" indent="0">
              <a:buNone/>
              <a:defRPr sz="8800">
                <a:solidFill>
                  <a:schemeClr val="tx1">
                    <a:tint val="75000"/>
                  </a:schemeClr>
                </a:solidFill>
              </a:defRPr>
            </a:lvl3pPr>
            <a:lvl4pPr marL="7524186" indent="0">
              <a:buNone/>
              <a:defRPr sz="7700">
                <a:solidFill>
                  <a:schemeClr val="tx1">
                    <a:tint val="75000"/>
                  </a:schemeClr>
                </a:solidFill>
              </a:defRPr>
            </a:lvl4pPr>
            <a:lvl5pPr marL="10032248" indent="0">
              <a:buNone/>
              <a:defRPr sz="7700">
                <a:solidFill>
                  <a:schemeClr val="tx1">
                    <a:tint val="75000"/>
                  </a:schemeClr>
                </a:solidFill>
              </a:defRPr>
            </a:lvl5pPr>
            <a:lvl6pPr marL="12540310" indent="0">
              <a:buNone/>
              <a:defRPr sz="7700">
                <a:solidFill>
                  <a:schemeClr val="tx1">
                    <a:tint val="75000"/>
                  </a:schemeClr>
                </a:solidFill>
              </a:defRPr>
            </a:lvl6pPr>
            <a:lvl7pPr marL="15048372" indent="0">
              <a:buNone/>
              <a:defRPr sz="7700">
                <a:solidFill>
                  <a:schemeClr val="tx1">
                    <a:tint val="75000"/>
                  </a:schemeClr>
                </a:solidFill>
              </a:defRPr>
            </a:lvl7pPr>
            <a:lvl8pPr marL="17556434" indent="0">
              <a:buNone/>
              <a:defRPr sz="7700">
                <a:solidFill>
                  <a:schemeClr val="tx1">
                    <a:tint val="75000"/>
                  </a:schemeClr>
                </a:solidFill>
              </a:defRPr>
            </a:lvl8pPr>
            <a:lvl9pPr marL="20064496" indent="0">
              <a:buNone/>
              <a:defRPr sz="7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FE433996-C415-D24C-831F-0EBB77621613}" type="datetimeFigureOut">
              <a:rPr lang="en-US"/>
              <a:pPr/>
              <a:t>9/5/19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BEB339A-7E46-6942-B4C3-AF6D48838CC6}" type="slidenum">
              <a:rPr lang="en-US"/>
              <a:pPr/>
              <a:t>‹#›</a:t>
            </a:fld>
            <a:endParaRPr lang="en-US"/>
          </a:p>
        </p:txBody>
      </p:sp>
    </p:spTree>
    <p:extLst>
      <p:ext uri="{BB962C8B-B14F-4D97-AF65-F5344CB8AC3E}">
        <p14:creationId xmlns:p14="http://schemas.microsoft.com/office/powerpoint/2010/main" val="1301348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242552" y="63723521"/>
            <a:ext cx="91865448" cy="180229937"/>
          </a:xfrm>
        </p:spPr>
        <p:txBody>
          <a:bodyPr/>
          <a:lstStyle>
            <a:lvl1pPr>
              <a:defRPr sz="15400"/>
            </a:lvl1pPr>
            <a:lvl2pPr>
              <a:defRPr sz="13200"/>
            </a:lvl2pPr>
            <a:lvl3pPr>
              <a:defRPr sz="11000"/>
            </a:lvl3pPr>
            <a:lvl4pPr>
              <a:defRPr sz="9900"/>
            </a:lvl4pPr>
            <a:lvl5pPr>
              <a:defRPr sz="9900"/>
            </a:lvl5pPr>
            <a:lvl6pPr>
              <a:defRPr sz="9900"/>
            </a:lvl6pPr>
            <a:lvl7pPr>
              <a:defRPr sz="9900"/>
            </a:lvl7pPr>
            <a:lvl8pPr>
              <a:defRPr sz="9900"/>
            </a:lvl8pPr>
            <a:lvl9pPr>
              <a:defRPr sz="9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2717603" y="63723521"/>
            <a:ext cx="91865452" cy="180229937"/>
          </a:xfrm>
        </p:spPr>
        <p:txBody>
          <a:bodyPr/>
          <a:lstStyle>
            <a:lvl1pPr>
              <a:defRPr sz="15400"/>
            </a:lvl1pPr>
            <a:lvl2pPr>
              <a:defRPr sz="13200"/>
            </a:lvl2pPr>
            <a:lvl3pPr>
              <a:defRPr sz="11000"/>
            </a:lvl3pPr>
            <a:lvl4pPr>
              <a:defRPr sz="9900"/>
            </a:lvl4pPr>
            <a:lvl5pPr>
              <a:defRPr sz="9900"/>
            </a:lvl5pPr>
            <a:lvl6pPr>
              <a:defRPr sz="9900"/>
            </a:lvl6pPr>
            <a:lvl7pPr>
              <a:defRPr sz="9900"/>
            </a:lvl7pPr>
            <a:lvl8pPr>
              <a:defRPr sz="9900"/>
            </a:lvl8pPr>
            <a:lvl9pPr>
              <a:defRPr sz="9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CFB35490-7F31-F842-A1CE-27E9D654B3B6}" type="datetimeFigureOut">
              <a:rPr lang="en-US"/>
              <a:pPr/>
              <a:t>9/5/19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F7C8B5A-BDC2-4941-BB07-254AD635F3C3}" type="slidenum">
              <a:rPr lang="en-US"/>
              <a:pPr/>
              <a:t>‹#›</a:t>
            </a:fld>
            <a:endParaRPr lang="en-US"/>
          </a:p>
        </p:txBody>
      </p:sp>
    </p:spTree>
    <p:extLst>
      <p:ext uri="{BB962C8B-B14F-4D97-AF65-F5344CB8AC3E}">
        <p14:creationId xmlns:p14="http://schemas.microsoft.com/office/powerpoint/2010/main" val="2840983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2050630"/>
            <a:ext cx="32918400" cy="8534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28800" y="11462176"/>
            <a:ext cx="16160752" cy="4776890"/>
          </a:xfrm>
        </p:spPr>
        <p:txBody>
          <a:bodyPr anchor="b"/>
          <a:lstStyle>
            <a:lvl1pPr marL="0" indent="0">
              <a:buNone/>
              <a:defRPr sz="13200" b="1"/>
            </a:lvl1pPr>
            <a:lvl2pPr marL="2508062" indent="0">
              <a:buNone/>
              <a:defRPr sz="11000" b="1"/>
            </a:lvl2pPr>
            <a:lvl3pPr marL="5016124" indent="0">
              <a:buNone/>
              <a:defRPr sz="9900" b="1"/>
            </a:lvl3pPr>
            <a:lvl4pPr marL="7524186" indent="0">
              <a:buNone/>
              <a:defRPr sz="8800" b="1"/>
            </a:lvl4pPr>
            <a:lvl5pPr marL="10032248" indent="0">
              <a:buNone/>
              <a:defRPr sz="8800" b="1"/>
            </a:lvl5pPr>
            <a:lvl6pPr marL="12540310" indent="0">
              <a:buNone/>
              <a:defRPr sz="8800" b="1"/>
            </a:lvl6pPr>
            <a:lvl7pPr marL="15048372" indent="0">
              <a:buNone/>
              <a:defRPr sz="8800" b="1"/>
            </a:lvl7pPr>
            <a:lvl8pPr marL="17556434" indent="0">
              <a:buNone/>
              <a:defRPr sz="8800" b="1"/>
            </a:lvl8pPr>
            <a:lvl9pPr marL="20064496" indent="0">
              <a:buNone/>
              <a:defRPr sz="8800" b="1"/>
            </a:lvl9pPr>
          </a:lstStyle>
          <a:p>
            <a:pPr lvl="0"/>
            <a:r>
              <a:rPr lang="en-US"/>
              <a:t>Click to edit Master text styles</a:t>
            </a:r>
          </a:p>
        </p:txBody>
      </p:sp>
      <p:sp>
        <p:nvSpPr>
          <p:cNvPr id="4" name="Content Placeholder 3"/>
          <p:cNvSpPr>
            <a:spLocks noGrp="1"/>
          </p:cNvSpPr>
          <p:nvPr>
            <p:ph sz="half" idx="2"/>
          </p:nvPr>
        </p:nvSpPr>
        <p:spPr>
          <a:xfrm>
            <a:off x="1828800" y="16239066"/>
            <a:ext cx="16160752" cy="29502950"/>
          </a:xfrm>
        </p:spPr>
        <p:txBody>
          <a:bodyPr/>
          <a:lstStyle>
            <a:lvl1pPr>
              <a:defRPr sz="13200"/>
            </a:lvl1pPr>
            <a:lvl2pPr>
              <a:defRPr sz="11000"/>
            </a:lvl2pPr>
            <a:lvl3pPr>
              <a:defRPr sz="9900"/>
            </a:lvl3pPr>
            <a:lvl4pPr>
              <a:defRPr sz="8800"/>
            </a:lvl4pPr>
            <a:lvl5pPr>
              <a:defRPr sz="8800"/>
            </a:lvl5pPr>
            <a:lvl6pPr>
              <a:defRPr sz="8800"/>
            </a:lvl6pPr>
            <a:lvl7pPr>
              <a:defRPr sz="8800"/>
            </a:lvl7pPr>
            <a:lvl8pPr>
              <a:defRPr sz="8800"/>
            </a:lvl8pPr>
            <a:lvl9pPr>
              <a:defRPr sz="8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8580102" y="11462176"/>
            <a:ext cx="16167100" cy="4776890"/>
          </a:xfrm>
        </p:spPr>
        <p:txBody>
          <a:bodyPr anchor="b"/>
          <a:lstStyle>
            <a:lvl1pPr marL="0" indent="0">
              <a:buNone/>
              <a:defRPr sz="13200" b="1"/>
            </a:lvl1pPr>
            <a:lvl2pPr marL="2508062" indent="0">
              <a:buNone/>
              <a:defRPr sz="11000" b="1"/>
            </a:lvl2pPr>
            <a:lvl3pPr marL="5016124" indent="0">
              <a:buNone/>
              <a:defRPr sz="9900" b="1"/>
            </a:lvl3pPr>
            <a:lvl4pPr marL="7524186" indent="0">
              <a:buNone/>
              <a:defRPr sz="8800" b="1"/>
            </a:lvl4pPr>
            <a:lvl5pPr marL="10032248" indent="0">
              <a:buNone/>
              <a:defRPr sz="8800" b="1"/>
            </a:lvl5pPr>
            <a:lvl6pPr marL="12540310" indent="0">
              <a:buNone/>
              <a:defRPr sz="8800" b="1"/>
            </a:lvl6pPr>
            <a:lvl7pPr marL="15048372" indent="0">
              <a:buNone/>
              <a:defRPr sz="8800" b="1"/>
            </a:lvl7pPr>
            <a:lvl8pPr marL="17556434" indent="0">
              <a:buNone/>
              <a:defRPr sz="8800" b="1"/>
            </a:lvl8pPr>
            <a:lvl9pPr marL="20064496" indent="0">
              <a:buNone/>
              <a:defRPr sz="8800" b="1"/>
            </a:lvl9pPr>
          </a:lstStyle>
          <a:p>
            <a:pPr lvl="0"/>
            <a:r>
              <a:rPr lang="en-US"/>
              <a:t>Click to edit Master text styles</a:t>
            </a:r>
          </a:p>
        </p:txBody>
      </p:sp>
      <p:sp>
        <p:nvSpPr>
          <p:cNvPr id="6" name="Content Placeholder 5"/>
          <p:cNvSpPr>
            <a:spLocks noGrp="1"/>
          </p:cNvSpPr>
          <p:nvPr>
            <p:ph sz="quarter" idx="4"/>
          </p:nvPr>
        </p:nvSpPr>
        <p:spPr>
          <a:xfrm>
            <a:off x="18580102" y="16239066"/>
            <a:ext cx="16167100" cy="29502950"/>
          </a:xfrm>
        </p:spPr>
        <p:txBody>
          <a:bodyPr/>
          <a:lstStyle>
            <a:lvl1pPr>
              <a:defRPr sz="13200"/>
            </a:lvl1pPr>
            <a:lvl2pPr>
              <a:defRPr sz="11000"/>
            </a:lvl2pPr>
            <a:lvl3pPr>
              <a:defRPr sz="9900"/>
            </a:lvl3pPr>
            <a:lvl4pPr>
              <a:defRPr sz="8800"/>
            </a:lvl4pPr>
            <a:lvl5pPr>
              <a:defRPr sz="8800"/>
            </a:lvl5pPr>
            <a:lvl6pPr>
              <a:defRPr sz="8800"/>
            </a:lvl6pPr>
            <a:lvl7pPr>
              <a:defRPr sz="8800"/>
            </a:lvl7pPr>
            <a:lvl8pPr>
              <a:defRPr sz="8800"/>
            </a:lvl8pPr>
            <a:lvl9pPr>
              <a:defRPr sz="8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734D54CD-6F35-9549-8478-C0DDDD3A80AE}" type="datetimeFigureOut">
              <a:rPr lang="en-US"/>
              <a:pPr/>
              <a:t>9/5/19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3E43ED9D-C1AA-6248-BC23-BF183BB81C95}" type="slidenum">
              <a:rPr lang="en-US"/>
              <a:pPr/>
              <a:t>‹#›</a:t>
            </a:fld>
            <a:endParaRPr lang="en-US"/>
          </a:p>
        </p:txBody>
      </p:sp>
    </p:spTree>
    <p:extLst>
      <p:ext uri="{BB962C8B-B14F-4D97-AF65-F5344CB8AC3E}">
        <p14:creationId xmlns:p14="http://schemas.microsoft.com/office/powerpoint/2010/main" val="3962330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D6FEA144-4F45-3041-9D82-BCB185AF295A}" type="datetimeFigureOut">
              <a:rPr lang="en-US"/>
              <a:pPr/>
              <a:t>9/5/19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3595074D-4777-DE4D-AA25-DCFE648B6508}" type="slidenum">
              <a:rPr lang="en-US"/>
              <a:pPr/>
              <a:t>‹#›</a:t>
            </a:fld>
            <a:endParaRPr lang="en-US"/>
          </a:p>
        </p:txBody>
      </p:sp>
    </p:spTree>
    <p:extLst>
      <p:ext uri="{BB962C8B-B14F-4D97-AF65-F5344CB8AC3E}">
        <p14:creationId xmlns:p14="http://schemas.microsoft.com/office/powerpoint/2010/main" val="1078424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427B39AC-BDC2-D74A-BC10-5EAEE9796C84}" type="datetimeFigureOut">
              <a:rPr lang="en-US"/>
              <a:pPr/>
              <a:t>9/5/19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3BA3F2B5-C81A-A14C-824A-DEAB0DC5860A}" type="slidenum">
              <a:rPr lang="en-US"/>
              <a:pPr/>
              <a:t>‹#›</a:t>
            </a:fld>
            <a:endParaRPr lang="en-US"/>
          </a:p>
        </p:txBody>
      </p:sp>
    </p:spTree>
    <p:extLst>
      <p:ext uri="{BB962C8B-B14F-4D97-AF65-F5344CB8AC3E}">
        <p14:creationId xmlns:p14="http://schemas.microsoft.com/office/powerpoint/2010/main" val="2143280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3" y="2038774"/>
            <a:ext cx="12033252" cy="8676640"/>
          </a:xfrm>
        </p:spPr>
        <p:txBody>
          <a:bodyPr anchor="b"/>
          <a:lstStyle>
            <a:lvl1pPr algn="l">
              <a:defRPr sz="11000" b="1"/>
            </a:lvl1pPr>
          </a:lstStyle>
          <a:p>
            <a:r>
              <a:rPr lang="en-US"/>
              <a:t>Click to edit Master title style</a:t>
            </a:r>
          </a:p>
        </p:txBody>
      </p:sp>
      <p:sp>
        <p:nvSpPr>
          <p:cNvPr id="3" name="Content Placeholder 2"/>
          <p:cNvSpPr>
            <a:spLocks noGrp="1"/>
          </p:cNvSpPr>
          <p:nvPr>
            <p:ph idx="1"/>
          </p:nvPr>
        </p:nvSpPr>
        <p:spPr>
          <a:xfrm>
            <a:off x="14300200" y="2038777"/>
            <a:ext cx="20447000" cy="43703244"/>
          </a:xfrm>
        </p:spPr>
        <p:txBody>
          <a:bodyPr/>
          <a:lstStyle>
            <a:lvl1pPr>
              <a:defRPr sz="17600"/>
            </a:lvl1pPr>
            <a:lvl2pPr>
              <a:defRPr sz="15400"/>
            </a:lvl2pPr>
            <a:lvl3pPr>
              <a:defRPr sz="13200"/>
            </a:lvl3pPr>
            <a:lvl4pPr>
              <a:defRPr sz="11000"/>
            </a:lvl4pPr>
            <a:lvl5pPr>
              <a:defRPr sz="11000"/>
            </a:lvl5pPr>
            <a:lvl6pPr>
              <a:defRPr sz="11000"/>
            </a:lvl6pPr>
            <a:lvl7pPr>
              <a:defRPr sz="11000"/>
            </a:lvl7pPr>
            <a:lvl8pPr>
              <a:defRPr sz="11000"/>
            </a:lvl8pPr>
            <a:lvl9pPr>
              <a:defRPr sz="1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828803" y="10715417"/>
            <a:ext cx="12033252" cy="35026604"/>
          </a:xfrm>
        </p:spPr>
        <p:txBody>
          <a:bodyPr/>
          <a:lstStyle>
            <a:lvl1pPr marL="0" indent="0">
              <a:buNone/>
              <a:defRPr sz="7700"/>
            </a:lvl1pPr>
            <a:lvl2pPr marL="2508062" indent="0">
              <a:buNone/>
              <a:defRPr sz="6600"/>
            </a:lvl2pPr>
            <a:lvl3pPr marL="5016124" indent="0">
              <a:buNone/>
              <a:defRPr sz="5500"/>
            </a:lvl3pPr>
            <a:lvl4pPr marL="7524186" indent="0">
              <a:buNone/>
              <a:defRPr sz="4900"/>
            </a:lvl4pPr>
            <a:lvl5pPr marL="10032248" indent="0">
              <a:buNone/>
              <a:defRPr sz="4900"/>
            </a:lvl5pPr>
            <a:lvl6pPr marL="12540310" indent="0">
              <a:buNone/>
              <a:defRPr sz="4900"/>
            </a:lvl6pPr>
            <a:lvl7pPr marL="15048372" indent="0">
              <a:buNone/>
              <a:defRPr sz="4900"/>
            </a:lvl7pPr>
            <a:lvl8pPr marL="17556434" indent="0">
              <a:buNone/>
              <a:defRPr sz="4900"/>
            </a:lvl8pPr>
            <a:lvl9pPr marL="20064496" indent="0">
              <a:buNone/>
              <a:defRPr sz="4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C5F91467-8465-254C-A1B7-26EC5215C9E5}" type="datetimeFigureOut">
              <a:rPr lang="en-US"/>
              <a:pPr/>
              <a:t>9/5/19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6FD0948-DF90-3943-B6B3-E73DA168BF95}" type="slidenum">
              <a:rPr lang="en-US"/>
              <a:pPr/>
              <a:t>‹#›</a:t>
            </a:fld>
            <a:endParaRPr lang="en-US"/>
          </a:p>
        </p:txBody>
      </p:sp>
    </p:spTree>
    <p:extLst>
      <p:ext uri="{BB962C8B-B14F-4D97-AF65-F5344CB8AC3E}">
        <p14:creationId xmlns:p14="http://schemas.microsoft.com/office/powerpoint/2010/main" val="3330740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35844481"/>
            <a:ext cx="21945600" cy="4231644"/>
          </a:xfrm>
        </p:spPr>
        <p:txBody>
          <a:bodyPr anchor="b"/>
          <a:lstStyle>
            <a:lvl1pPr algn="l">
              <a:defRPr sz="11000" b="1"/>
            </a:lvl1pPr>
          </a:lstStyle>
          <a:p>
            <a:r>
              <a:rPr lang="en-US"/>
              <a:t>Click to edit Master title style</a:t>
            </a:r>
          </a:p>
        </p:txBody>
      </p:sp>
      <p:sp>
        <p:nvSpPr>
          <p:cNvPr id="3" name="Picture Placeholder 2"/>
          <p:cNvSpPr>
            <a:spLocks noGrp="1"/>
          </p:cNvSpPr>
          <p:nvPr>
            <p:ph type="pic" idx="1"/>
          </p:nvPr>
        </p:nvSpPr>
        <p:spPr>
          <a:xfrm>
            <a:off x="7169152" y="4575386"/>
            <a:ext cx="21945600" cy="30723840"/>
          </a:xfrm>
        </p:spPr>
        <p:txBody>
          <a:bodyPr rtlCol="0">
            <a:normAutofit/>
          </a:bodyPr>
          <a:lstStyle>
            <a:lvl1pPr marL="0" indent="0">
              <a:buNone/>
              <a:defRPr sz="17600"/>
            </a:lvl1pPr>
            <a:lvl2pPr marL="2508062" indent="0">
              <a:buNone/>
              <a:defRPr sz="15400"/>
            </a:lvl2pPr>
            <a:lvl3pPr marL="5016124" indent="0">
              <a:buNone/>
              <a:defRPr sz="13200"/>
            </a:lvl3pPr>
            <a:lvl4pPr marL="7524186" indent="0">
              <a:buNone/>
              <a:defRPr sz="11000"/>
            </a:lvl4pPr>
            <a:lvl5pPr marL="10032248" indent="0">
              <a:buNone/>
              <a:defRPr sz="11000"/>
            </a:lvl5pPr>
            <a:lvl6pPr marL="12540310" indent="0">
              <a:buNone/>
              <a:defRPr sz="11000"/>
            </a:lvl6pPr>
            <a:lvl7pPr marL="15048372" indent="0">
              <a:buNone/>
              <a:defRPr sz="11000"/>
            </a:lvl7pPr>
            <a:lvl8pPr marL="17556434" indent="0">
              <a:buNone/>
              <a:defRPr sz="11000"/>
            </a:lvl8pPr>
            <a:lvl9pPr marL="20064496" indent="0">
              <a:buNone/>
              <a:defRPr sz="11000"/>
            </a:lvl9pPr>
          </a:lstStyle>
          <a:p>
            <a:pPr lvl="0"/>
            <a:endParaRPr lang="en-US" noProof="0"/>
          </a:p>
        </p:txBody>
      </p:sp>
      <p:sp>
        <p:nvSpPr>
          <p:cNvPr id="4" name="Text Placeholder 3"/>
          <p:cNvSpPr>
            <a:spLocks noGrp="1"/>
          </p:cNvSpPr>
          <p:nvPr>
            <p:ph type="body" sz="half" idx="2"/>
          </p:nvPr>
        </p:nvSpPr>
        <p:spPr>
          <a:xfrm>
            <a:off x="7169152" y="40076125"/>
            <a:ext cx="21945600" cy="6009636"/>
          </a:xfrm>
        </p:spPr>
        <p:txBody>
          <a:bodyPr/>
          <a:lstStyle>
            <a:lvl1pPr marL="0" indent="0">
              <a:buNone/>
              <a:defRPr sz="7700"/>
            </a:lvl1pPr>
            <a:lvl2pPr marL="2508062" indent="0">
              <a:buNone/>
              <a:defRPr sz="6600"/>
            </a:lvl2pPr>
            <a:lvl3pPr marL="5016124" indent="0">
              <a:buNone/>
              <a:defRPr sz="5500"/>
            </a:lvl3pPr>
            <a:lvl4pPr marL="7524186" indent="0">
              <a:buNone/>
              <a:defRPr sz="4900"/>
            </a:lvl4pPr>
            <a:lvl5pPr marL="10032248" indent="0">
              <a:buNone/>
              <a:defRPr sz="4900"/>
            </a:lvl5pPr>
            <a:lvl6pPr marL="12540310" indent="0">
              <a:buNone/>
              <a:defRPr sz="4900"/>
            </a:lvl6pPr>
            <a:lvl7pPr marL="15048372" indent="0">
              <a:buNone/>
              <a:defRPr sz="4900"/>
            </a:lvl7pPr>
            <a:lvl8pPr marL="17556434" indent="0">
              <a:buNone/>
              <a:defRPr sz="4900"/>
            </a:lvl8pPr>
            <a:lvl9pPr marL="20064496" indent="0">
              <a:buNone/>
              <a:defRPr sz="4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742AD34D-8723-FF47-89C7-FBF49A0E25E5}" type="datetimeFigureOut">
              <a:rPr lang="en-US"/>
              <a:pPr/>
              <a:t>9/5/19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061EBD5-0CD0-E340-95DF-1CB568F2FC66}" type="slidenum">
              <a:rPr lang="en-US"/>
              <a:pPr/>
              <a:t>‹#›</a:t>
            </a:fld>
            <a:endParaRPr lang="en-US"/>
          </a:p>
        </p:txBody>
      </p:sp>
    </p:spTree>
    <p:extLst>
      <p:ext uri="{BB962C8B-B14F-4D97-AF65-F5344CB8AC3E}">
        <p14:creationId xmlns:p14="http://schemas.microsoft.com/office/powerpoint/2010/main" val="878220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0" y="2051050"/>
            <a:ext cx="32918400" cy="853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1612" tIns="250806" rIns="501612" bIns="250806"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1828800" y="11947525"/>
            <a:ext cx="32918400" cy="3379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501612" tIns="250806" rIns="501612" bIns="25080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828800" y="47461488"/>
            <a:ext cx="8534400" cy="2725737"/>
          </a:xfrm>
          <a:prstGeom prst="rect">
            <a:avLst/>
          </a:prstGeom>
        </p:spPr>
        <p:txBody>
          <a:bodyPr vert="horz" wrap="square" lIns="501612" tIns="250806" rIns="501612" bIns="250806" numCol="1" anchor="ctr" anchorCtr="0" compatLnSpc="1">
            <a:prstTxWarp prst="textNoShape">
              <a:avLst/>
            </a:prstTxWarp>
          </a:bodyPr>
          <a:lstStyle>
            <a:lvl1pPr>
              <a:defRPr sz="6600">
                <a:solidFill>
                  <a:srgbClr val="898989"/>
                </a:solidFill>
              </a:defRPr>
            </a:lvl1pPr>
          </a:lstStyle>
          <a:p>
            <a:fld id="{C55F7263-FDC6-8D47-A2FB-2C1EF97AABDB}" type="datetimeFigureOut">
              <a:rPr lang="en-US"/>
              <a:pPr/>
              <a:t>9/5/19</a:t>
            </a:fld>
            <a:endParaRPr lang="en-US"/>
          </a:p>
        </p:txBody>
      </p:sp>
      <p:sp>
        <p:nvSpPr>
          <p:cNvPr id="5" name="Footer Placeholder 4"/>
          <p:cNvSpPr>
            <a:spLocks noGrp="1"/>
          </p:cNvSpPr>
          <p:nvPr>
            <p:ph type="ftr" sz="quarter" idx="3"/>
          </p:nvPr>
        </p:nvSpPr>
        <p:spPr>
          <a:xfrm>
            <a:off x="12496800" y="47461488"/>
            <a:ext cx="11582400" cy="2725737"/>
          </a:xfrm>
          <a:prstGeom prst="rect">
            <a:avLst/>
          </a:prstGeom>
        </p:spPr>
        <p:txBody>
          <a:bodyPr vert="horz" lIns="501612" tIns="250806" rIns="501612" bIns="250806" rtlCol="0" anchor="ctr"/>
          <a:lstStyle>
            <a:lvl1pPr algn="ctr" defTabSz="2508062" fontAlgn="auto">
              <a:spcBef>
                <a:spcPts val="0"/>
              </a:spcBef>
              <a:spcAft>
                <a:spcPts val="0"/>
              </a:spcAft>
              <a:defRPr sz="66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26212800" y="47461488"/>
            <a:ext cx="8534400" cy="2725737"/>
          </a:xfrm>
          <a:prstGeom prst="rect">
            <a:avLst/>
          </a:prstGeom>
        </p:spPr>
        <p:txBody>
          <a:bodyPr vert="horz" wrap="square" lIns="501612" tIns="250806" rIns="501612" bIns="250806" numCol="1" anchor="ctr" anchorCtr="0" compatLnSpc="1">
            <a:prstTxWarp prst="textNoShape">
              <a:avLst/>
            </a:prstTxWarp>
          </a:bodyPr>
          <a:lstStyle>
            <a:lvl1pPr algn="r">
              <a:defRPr sz="6600">
                <a:solidFill>
                  <a:srgbClr val="898989"/>
                </a:solidFill>
              </a:defRPr>
            </a:lvl1pPr>
          </a:lstStyle>
          <a:p>
            <a:fld id="{B6254DA6-7846-504C-BEA9-32E858E39F7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506663" rtl="0" fontAlgn="base">
        <a:spcBef>
          <a:spcPct val="0"/>
        </a:spcBef>
        <a:spcAft>
          <a:spcPct val="0"/>
        </a:spcAft>
        <a:defRPr sz="24100" kern="1200">
          <a:solidFill>
            <a:schemeClr val="tx1"/>
          </a:solidFill>
          <a:latin typeface="Arial Bold"/>
          <a:ea typeface="ＭＳ Ｐゴシック" charset="0"/>
          <a:cs typeface="Arial Bold"/>
        </a:defRPr>
      </a:lvl1pPr>
      <a:lvl2pPr algn="ctr" defTabSz="2506663" rtl="0" fontAlgn="base">
        <a:spcBef>
          <a:spcPct val="0"/>
        </a:spcBef>
        <a:spcAft>
          <a:spcPct val="0"/>
        </a:spcAft>
        <a:defRPr sz="24100">
          <a:solidFill>
            <a:schemeClr val="tx1"/>
          </a:solidFill>
          <a:latin typeface="Arial Bold" charset="0"/>
          <a:ea typeface="ＭＳ Ｐゴシック" charset="0"/>
          <a:cs typeface="Arial Bold" charset="0"/>
        </a:defRPr>
      </a:lvl2pPr>
      <a:lvl3pPr algn="ctr" defTabSz="2506663" rtl="0" fontAlgn="base">
        <a:spcBef>
          <a:spcPct val="0"/>
        </a:spcBef>
        <a:spcAft>
          <a:spcPct val="0"/>
        </a:spcAft>
        <a:defRPr sz="24100">
          <a:solidFill>
            <a:schemeClr val="tx1"/>
          </a:solidFill>
          <a:latin typeface="Arial Bold" charset="0"/>
          <a:ea typeface="ＭＳ Ｐゴシック" charset="0"/>
          <a:cs typeface="Arial Bold" charset="0"/>
        </a:defRPr>
      </a:lvl3pPr>
      <a:lvl4pPr algn="ctr" defTabSz="2506663" rtl="0" fontAlgn="base">
        <a:spcBef>
          <a:spcPct val="0"/>
        </a:spcBef>
        <a:spcAft>
          <a:spcPct val="0"/>
        </a:spcAft>
        <a:defRPr sz="24100">
          <a:solidFill>
            <a:schemeClr val="tx1"/>
          </a:solidFill>
          <a:latin typeface="Arial Bold" charset="0"/>
          <a:ea typeface="ＭＳ Ｐゴシック" charset="0"/>
          <a:cs typeface="Arial Bold" charset="0"/>
        </a:defRPr>
      </a:lvl4pPr>
      <a:lvl5pPr algn="ctr" defTabSz="2506663" rtl="0" fontAlgn="base">
        <a:spcBef>
          <a:spcPct val="0"/>
        </a:spcBef>
        <a:spcAft>
          <a:spcPct val="0"/>
        </a:spcAft>
        <a:defRPr sz="24100">
          <a:solidFill>
            <a:schemeClr val="tx1"/>
          </a:solidFill>
          <a:latin typeface="Arial Bold" charset="0"/>
          <a:ea typeface="ＭＳ Ｐゴシック" charset="0"/>
          <a:cs typeface="Arial Bold" charset="0"/>
        </a:defRPr>
      </a:lvl5pPr>
      <a:lvl6pPr marL="457200" algn="ctr" defTabSz="2506663" rtl="0" fontAlgn="base">
        <a:spcBef>
          <a:spcPct val="0"/>
        </a:spcBef>
        <a:spcAft>
          <a:spcPct val="0"/>
        </a:spcAft>
        <a:defRPr sz="24100">
          <a:solidFill>
            <a:schemeClr val="tx1"/>
          </a:solidFill>
          <a:latin typeface="Arial Bold" charset="0"/>
          <a:ea typeface="ＭＳ Ｐゴシック" charset="0"/>
          <a:cs typeface="Arial Bold" charset="0"/>
        </a:defRPr>
      </a:lvl6pPr>
      <a:lvl7pPr marL="914400" algn="ctr" defTabSz="2506663" rtl="0" fontAlgn="base">
        <a:spcBef>
          <a:spcPct val="0"/>
        </a:spcBef>
        <a:spcAft>
          <a:spcPct val="0"/>
        </a:spcAft>
        <a:defRPr sz="24100">
          <a:solidFill>
            <a:schemeClr val="tx1"/>
          </a:solidFill>
          <a:latin typeface="Arial Bold" charset="0"/>
          <a:ea typeface="ＭＳ Ｐゴシック" charset="0"/>
          <a:cs typeface="Arial Bold" charset="0"/>
        </a:defRPr>
      </a:lvl7pPr>
      <a:lvl8pPr marL="1371600" algn="ctr" defTabSz="2506663" rtl="0" fontAlgn="base">
        <a:spcBef>
          <a:spcPct val="0"/>
        </a:spcBef>
        <a:spcAft>
          <a:spcPct val="0"/>
        </a:spcAft>
        <a:defRPr sz="24100">
          <a:solidFill>
            <a:schemeClr val="tx1"/>
          </a:solidFill>
          <a:latin typeface="Arial Bold" charset="0"/>
          <a:ea typeface="ＭＳ Ｐゴシック" charset="0"/>
          <a:cs typeface="Arial Bold" charset="0"/>
        </a:defRPr>
      </a:lvl8pPr>
      <a:lvl9pPr marL="1828800" algn="ctr" defTabSz="2506663" rtl="0" fontAlgn="base">
        <a:spcBef>
          <a:spcPct val="0"/>
        </a:spcBef>
        <a:spcAft>
          <a:spcPct val="0"/>
        </a:spcAft>
        <a:defRPr sz="24100">
          <a:solidFill>
            <a:schemeClr val="tx1"/>
          </a:solidFill>
          <a:latin typeface="Arial Bold" charset="0"/>
          <a:ea typeface="ＭＳ Ｐゴシック" charset="0"/>
          <a:cs typeface="Arial Bold" charset="0"/>
        </a:defRPr>
      </a:lvl9pPr>
    </p:titleStyle>
    <p:bodyStyle>
      <a:lvl1pPr marL="1879600" indent="-1879600" algn="l" defTabSz="2506663" rtl="0" fontAlgn="base">
        <a:spcBef>
          <a:spcPct val="20000"/>
        </a:spcBef>
        <a:spcAft>
          <a:spcPct val="0"/>
        </a:spcAft>
        <a:buFont typeface="Arial" charset="0"/>
        <a:buChar char="•"/>
        <a:defRPr sz="17600" kern="1200">
          <a:solidFill>
            <a:schemeClr val="tx1"/>
          </a:solidFill>
          <a:latin typeface="+mn-lt"/>
          <a:ea typeface="ＭＳ Ｐゴシック" charset="0"/>
          <a:cs typeface="+mn-cs"/>
        </a:defRPr>
      </a:lvl1pPr>
      <a:lvl2pPr marL="4075113" indent="-1566863" algn="l" defTabSz="2506663" rtl="0" fontAlgn="base">
        <a:spcBef>
          <a:spcPct val="20000"/>
        </a:spcBef>
        <a:spcAft>
          <a:spcPct val="0"/>
        </a:spcAft>
        <a:buFont typeface="Arial" charset="0"/>
        <a:buChar char="–"/>
        <a:defRPr sz="15400" kern="1200">
          <a:solidFill>
            <a:schemeClr val="tx1"/>
          </a:solidFill>
          <a:latin typeface="+mn-lt"/>
          <a:ea typeface="ＭＳ Ｐゴシック" charset="0"/>
          <a:cs typeface="+mn-cs"/>
        </a:defRPr>
      </a:lvl2pPr>
      <a:lvl3pPr marL="6269038" indent="-1252538" algn="l" defTabSz="2506663" rtl="0" fontAlgn="base">
        <a:spcBef>
          <a:spcPct val="20000"/>
        </a:spcBef>
        <a:spcAft>
          <a:spcPct val="0"/>
        </a:spcAft>
        <a:buFont typeface="Arial" charset="0"/>
        <a:buChar char="•"/>
        <a:defRPr sz="13200" kern="1200">
          <a:solidFill>
            <a:schemeClr val="tx1"/>
          </a:solidFill>
          <a:latin typeface="+mn-lt"/>
          <a:ea typeface="ＭＳ Ｐゴシック" charset="0"/>
          <a:cs typeface="+mn-cs"/>
        </a:defRPr>
      </a:lvl3pPr>
      <a:lvl4pPr marL="8777288" indent="-1252538" algn="l" defTabSz="2506663" rtl="0" fontAlgn="base">
        <a:spcBef>
          <a:spcPct val="20000"/>
        </a:spcBef>
        <a:spcAft>
          <a:spcPct val="0"/>
        </a:spcAft>
        <a:buFont typeface="Arial" charset="0"/>
        <a:buChar char="–"/>
        <a:defRPr sz="11000" kern="1200">
          <a:solidFill>
            <a:schemeClr val="tx1"/>
          </a:solidFill>
          <a:latin typeface="+mn-lt"/>
          <a:ea typeface="ＭＳ Ｐゴシック" charset="0"/>
          <a:cs typeface="+mn-cs"/>
        </a:defRPr>
      </a:lvl4pPr>
      <a:lvl5pPr marL="11285538" indent="-1252538" algn="l" defTabSz="2506663" rtl="0" fontAlgn="base">
        <a:spcBef>
          <a:spcPct val="20000"/>
        </a:spcBef>
        <a:spcAft>
          <a:spcPct val="0"/>
        </a:spcAft>
        <a:buFont typeface="Arial" charset="0"/>
        <a:buChar char="»"/>
        <a:defRPr sz="11000" kern="1200">
          <a:solidFill>
            <a:schemeClr val="tx1"/>
          </a:solidFill>
          <a:latin typeface="+mn-lt"/>
          <a:ea typeface="ＭＳ Ｐゴシック" charset="0"/>
          <a:cs typeface="+mn-cs"/>
        </a:defRPr>
      </a:lvl5pPr>
      <a:lvl6pPr marL="13794341" indent="-1254031" algn="l" defTabSz="2508062" rtl="0" eaLnBrk="1" latinLnBrk="0" hangingPunct="1">
        <a:spcBef>
          <a:spcPct val="20000"/>
        </a:spcBef>
        <a:buFont typeface="Arial"/>
        <a:buChar char="•"/>
        <a:defRPr sz="11000" kern="1200">
          <a:solidFill>
            <a:schemeClr val="tx1"/>
          </a:solidFill>
          <a:latin typeface="+mn-lt"/>
          <a:ea typeface="+mn-ea"/>
          <a:cs typeface="+mn-cs"/>
        </a:defRPr>
      </a:lvl6pPr>
      <a:lvl7pPr marL="16302403" indent="-1254031" algn="l" defTabSz="2508062" rtl="0" eaLnBrk="1" latinLnBrk="0" hangingPunct="1">
        <a:spcBef>
          <a:spcPct val="20000"/>
        </a:spcBef>
        <a:buFont typeface="Arial"/>
        <a:buChar char="•"/>
        <a:defRPr sz="11000" kern="1200">
          <a:solidFill>
            <a:schemeClr val="tx1"/>
          </a:solidFill>
          <a:latin typeface="+mn-lt"/>
          <a:ea typeface="+mn-ea"/>
          <a:cs typeface="+mn-cs"/>
        </a:defRPr>
      </a:lvl7pPr>
      <a:lvl8pPr marL="18810465" indent="-1254031" algn="l" defTabSz="2508062" rtl="0" eaLnBrk="1" latinLnBrk="0" hangingPunct="1">
        <a:spcBef>
          <a:spcPct val="20000"/>
        </a:spcBef>
        <a:buFont typeface="Arial"/>
        <a:buChar char="•"/>
        <a:defRPr sz="11000" kern="1200">
          <a:solidFill>
            <a:schemeClr val="tx1"/>
          </a:solidFill>
          <a:latin typeface="+mn-lt"/>
          <a:ea typeface="+mn-ea"/>
          <a:cs typeface="+mn-cs"/>
        </a:defRPr>
      </a:lvl8pPr>
      <a:lvl9pPr marL="21318527" indent="-1254031" algn="l" defTabSz="2508062" rtl="0" eaLnBrk="1" latinLnBrk="0" hangingPunct="1">
        <a:spcBef>
          <a:spcPct val="20000"/>
        </a:spcBef>
        <a:buFont typeface="Arial"/>
        <a:buChar char="•"/>
        <a:defRPr sz="11000" kern="1200">
          <a:solidFill>
            <a:schemeClr val="tx1"/>
          </a:solidFill>
          <a:latin typeface="+mn-lt"/>
          <a:ea typeface="+mn-ea"/>
          <a:cs typeface="+mn-cs"/>
        </a:defRPr>
      </a:lvl9pPr>
    </p:bodyStyle>
    <p:otherStyle>
      <a:defPPr>
        <a:defRPr lang="en-US"/>
      </a:defPPr>
      <a:lvl1pPr marL="0" algn="l" defTabSz="2508062" rtl="0" eaLnBrk="1" latinLnBrk="0" hangingPunct="1">
        <a:defRPr sz="9900" kern="1200">
          <a:solidFill>
            <a:schemeClr val="tx1"/>
          </a:solidFill>
          <a:latin typeface="+mn-lt"/>
          <a:ea typeface="+mn-ea"/>
          <a:cs typeface="+mn-cs"/>
        </a:defRPr>
      </a:lvl1pPr>
      <a:lvl2pPr marL="2508062" algn="l" defTabSz="2508062" rtl="0" eaLnBrk="1" latinLnBrk="0" hangingPunct="1">
        <a:defRPr sz="9900" kern="1200">
          <a:solidFill>
            <a:schemeClr val="tx1"/>
          </a:solidFill>
          <a:latin typeface="+mn-lt"/>
          <a:ea typeface="+mn-ea"/>
          <a:cs typeface="+mn-cs"/>
        </a:defRPr>
      </a:lvl2pPr>
      <a:lvl3pPr marL="5016124" algn="l" defTabSz="2508062" rtl="0" eaLnBrk="1" latinLnBrk="0" hangingPunct="1">
        <a:defRPr sz="9900" kern="1200">
          <a:solidFill>
            <a:schemeClr val="tx1"/>
          </a:solidFill>
          <a:latin typeface="+mn-lt"/>
          <a:ea typeface="+mn-ea"/>
          <a:cs typeface="+mn-cs"/>
        </a:defRPr>
      </a:lvl3pPr>
      <a:lvl4pPr marL="7524186" algn="l" defTabSz="2508062" rtl="0" eaLnBrk="1" latinLnBrk="0" hangingPunct="1">
        <a:defRPr sz="9900" kern="1200">
          <a:solidFill>
            <a:schemeClr val="tx1"/>
          </a:solidFill>
          <a:latin typeface="+mn-lt"/>
          <a:ea typeface="+mn-ea"/>
          <a:cs typeface="+mn-cs"/>
        </a:defRPr>
      </a:lvl4pPr>
      <a:lvl5pPr marL="10032248" algn="l" defTabSz="2508062" rtl="0" eaLnBrk="1" latinLnBrk="0" hangingPunct="1">
        <a:defRPr sz="9900" kern="1200">
          <a:solidFill>
            <a:schemeClr val="tx1"/>
          </a:solidFill>
          <a:latin typeface="+mn-lt"/>
          <a:ea typeface="+mn-ea"/>
          <a:cs typeface="+mn-cs"/>
        </a:defRPr>
      </a:lvl5pPr>
      <a:lvl6pPr marL="12540310" algn="l" defTabSz="2508062" rtl="0" eaLnBrk="1" latinLnBrk="0" hangingPunct="1">
        <a:defRPr sz="9900" kern="1200">
          <a:solidFill>
            <a:schemeClr val="tx1"/>
          </a:solidFill>
          <a:latin typeface="+mn-lt"/>
          <a:ea typeface="+mn-ea"/>
          <a:cs typeface="+mn-cs"/>
        </a:defRPr>
      </a:lvl6pPr>
      <a:lvl7pPr marL="15048372" algn="l" defTabSz="2508062" rtl="0" eaLnBrk="1" latinLnBrk="0" hangingPunct="1">
        <a:defRPr sz="9900" kern="1200">
          <a:solidFill>
            <a:schemeClr val="tx1"/>
          </a:solidFill>
          <a:latin typeface="+mn-lt"/>
          <a:ea typeface="+mn-ea"/>
          <a:cs typeface="+mn-cs"/>
        </a:defRPr>
      </a:lvl7pPr>
      <a:lvl8pPr marL="17556434" algn="l" defTabSz="2508062" rtl="0" eaLnBrk="1" latinLnBrk="0" hangingPunct="1">
        <a:defRPr sz="9900" kern="1200">
          <a:solidFill>
            <a:schemeClr val="tx1"/>
          </a:solidFill>
          <a:latin typeface="+mn-lt"/>
          <a:ea typeface="+mn-ea"/>
          <a:cs typeface="+mn-cs"/>
        </a:defRPr>
      </a:lvl8pPr>
      <a:lvl9pPr marL="20064496" algn="l" defTabSz="2508062" rtl="0" eaLnBrk="1" latinLnBrk="0" hangingPunct="1">
        <a:defRPr sz="9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a:spLocks noChangeArrowheads="1"/>
          </p:cNvSpPr>
          <p:nvPr/>
        </p:nvSpPr>
        <p:spPr bwMode="auto">
          <a:xfrm>
            <a:off x="0" y="8284945"/>
            <a:ext cx="36576000" cy="42921456"/>
          </a:xfrm>
          <a:prstGeom prst="rect">
            <a:avLst/>
          </a:prstGeom>
          <a:solidFill>
            <a:schemeClr val="bg1">
              <a:lumMod val="85000"/>
            </a:schemeClr>
          </a:solidFill>
          <a:ln w="0">
            <a:solidFill>
              <a:srgbClr val="D4D6D6">
                <a:alpha val="0"/>
              </a:srgbClr>
            </a:solidFill>
            <a:round/>
            <a:headEnd/>
            <a:tailEnd/>
          </a:ln>
          <a:effectLst>
            <a:outerShdw blurRad="63500" dist="23000" dir="5400000" rotWithShape="0">
              <a:srgbClr val="000000">
                <a:alpha val="34999"/>
              </a:srgbClr>
            </a:outerShdw>
          </a:effectLst>
        </p:spPr>
        <p:txBody>
          <a:bodyPr anchor="ctr"/>
          <a:lstStyle/>
          <a:p>
            <a:pPr algn="ctr" defTabSz="2508062" fontAlgn="auto">
              <a:spcBef>
                <a:spcPts val="0"/>
              </a:spcBef>
              <a:spcAft>
                <a:spcPts val="0"/>
              </a:spcAft>
              <a:defRPr/>
            </a:pPr>
            <a:endParaRPr lang="en-US">
              <a:solidFill>
                <a:schemeClr val="lt1"/>
              </a:solidFill>
              <a:latin typeface="+mn-lt"/>
              <a:ea typeface="+mn-ea"/>
            </a:endParaRPr>
          </a:p>
        </p:txBody>
      </p:sp>
      <p:sp>
        <p:nvSpPr>
          <p:cNvPr id="57" name="Rectangle 56"/>
          <p:cNvSpPr>
            <a:spLocks noChangeArrowheads="1"/>
          </p:cNvSpPr>
          <p:nvPr/>
        </p:nvSpPr>
        <p:spPr bwMode="auto">
          <a:xfrm>
            <a:off x="16356013" y="33942338"/>
            <a:ext cx="19023012" cy="10412412"/>
          </a:xfrm>
          <a:prstGeom prst="rect">
            <a:avLst/>
          </a:prstGeom>
          <a:solidFill>
            <a:schemeClr val="bg1"/>
          </a:solidFill>
          <a:ln w="25400">
            <a:solidFill>
              <a:srgbClr val="910A29"/>
            </a:solidFill>
            <a:round/>
            <a:headEnd/>
            <a:tailEnd/>
          </a:ln>
          <a:effectLst>
            <a:outerShdw blurRad="63500" dist="23000" dir="5400000" rotWithShape="0">
              <a:srgbClr val="000000">
                <a:alpha val="34999"/>
              </a:srgbClr>
            </a:outerShdw>
          </a:effectLst>
        </p:spPr>
        <p:txBody>
          <a:bodyPr anchor="ctr"/>
          <a:lstStyle/>
          <a:p>
            <a:pPr algn="ctr" defTabSz="2508062" fontAlgn="auto">
              <a:spcBef>
                <a:spcPts val="0"/>
              </a:spcBef>
              <a:spcAft>
                <a:spcPts val="0"/>
              </a:spcAft>
              <a:defRPr/>
            </a:pPr>
            <a:endParaRPr lang="en-US">
              <a:solidFill>
                <a:schemeClr val="lt1"/>
              </a:solidFill>
              <a:latin typeface="+mn-lt"/>
              <a:ea typeface="+mn-ea"/>
            </a:endParaRPr>
          </a:p>
        </p:txBody>
      </p:sp>
      <p:sp>
        <p:nvSpPr>
          <p:cNvPr id="54" name="Rectangle 53"/>
          <p:cNvSpPr>
            <a:spLocks noChangeArrowheads="1"/>
          </p:cNvSpPr>
          <p:nvPr/>
        </p:nvSpPr>
        <p:spPr bwMode="auto">
          <a:xfrm>
            <a:off x="16300450" y="23629938"/>
            <a:ext cx="19023013" cy="9447212"/>
          </a:xfrm>
          <a:prstGeom prst="rect">
            <a:avLst/>
          </a:prstGeom>
          <a:solidFill>
            <a:schemeClr val="bg1"/>
          </a:solidFill>
          <a:ln w="25400">
            <a:solidFill>
              <a:srgbClr val="910A29"/>
            </a:solidFill>
            <a:round/>
            <a:headEnd/>
            <a:tailEnd/>
          </a:ln>
          <a:effectLst>
            <a:outerShdw blurRad="63500" dist="23000" dir="5400000" rotWithShape="0">
              <a:srgbClr val="000000">
                <a:alpha val="34999"/>
              </a:srgbClr>
            </a:outerShdw>
          </a:effectLst>
        </p:spPr>
        <p:txBody>
          <a:bodyPr anchor="ctr"/>
          <a:lstStyle/>
          <a:p>
            <a:pPr algn="ctr" defTabSz="2508062" fontAlgn="auto">
              <a:spcBef>
                <a:spcPts val="0"/>
              </a:spcBef>
              <a:spcAft>
                <a:spcPts val="0"/>
              </a:spcAft>
              <a:defRPr/>
            </a:pPr>
            <a:endParaRPr lang="en-US">
              <a:solidFill>
                <a:schemeClr val="lt1"/>
              </a:solidFill>
              <a:latin typeface="+mn-lt"/>
              <a:ea typeface="+mn-ea"/>
            </a:endParaRPr>
          </a:p>
        </p:txBody>
      </p:sp>
      <p:sp>
        <p:nvSpPr>
          <p:cNvPr id="49" name="Rectangle 48"/>
          <p:cNvSpPr>
            <a:spLocks noChangeArrowheads="1"/>
          </p:cNvSpPr>
          <p:nvPr/>
        </p:nvSpPr>
        <p:spPr bwMode="auto">
          <a:xfrm>
            <a:off x="16343313" y="9604375"/>
            <a:ext cx="19023012" cy="9447213"/>
          </a:xfrm>
          <a:prstGeom prst="rect">
            <a:avLst/>
          </a:prstGeom>
          <a:solidFill>
            <a:schemeClr val="bg1"/>
          </a:solidFill>
          <a:ln w="25400">
            <a:solidFill>
              <a:srgbClr val="910A29"/>
            </a:solidFill>
            <a:round/>
            <a:headEnd/>
            <a:tailEnd/>
          </a:ln>
          <a:effectLst>
            <a:outerShdw blurRad="63500" dist="23000" dir="5400000" rotWithShape="0">
              <a:srgbClr val="000000">
                <a:alpha val="34999"/>
              </a:srgbClr>
            </a:outerShdw>
          </a:effectLst>
        </p:spPr>
        <p:txBody>
          <a:bodyPr anchor="ctr"/>
          <a:lstStyle/>
          <a:p>
            <a:pPr algn="ctr" defTabSz="2508062" fontAlgn="auto">
              <a:spcBef>
                <a:spcPts val="0"/>
              </a:spcBef>
              <a:spcAft>
                <a:spcPts val="0"/>
              </a:spcAft>
              <a:defRPr/>
            </a:pPr>
            <a:endParaRPr lang="en-US">
              <a:solidFill>
                <a:schemeClr val="lt1"/>
              </a:solidFill>
              <a:latin typeface="+mn-lt"/>
              <a:ea typeface="+mn-ea"/>
            </a:endParaRPr>
          </a:p>
        </p:txBody>
      </p:sp>
      <p:sp>
        <p:nvSpPr>
          <p:cNvPr id="48" name="Rectangle 47"/>
          <p:cNvSpPr>
            <a:spLocks noChangeArrowheads="1"/>
          </p:cNvSpPr>
          <p:nvPr/>
        </p:nvSpPr>
        <p:spPr bwMode="auto">
          <a:xfrm>
            <a:off x="1293813" y="42911713"/>
            <a:ext cx="13708062" cy="6243637"/>
          </a:xfrm>
          <a:prstGeom prst="rect">
            <a:avLst/>
          </a:prstGeom>
          <a:solidFill>
            <a:srgbClr val="FFFFFF"/>
          </a:solidFill>
          <a:ln w="25400">
            <a:solidFill>
              <a:srgbClr val="910A29"/>
            </a:solidFill>
            <a:round/>
            <a:headEnd/>
            <a:tailEnd/>
          </a:ln>
          <a:effectLst>
            <a:outerShdw blurRad="63500" dist="23000" dir="5400000" rotWithShape="0">
              <a:srgbClr val="000000">
                <a:alpha val="34999"/>
              </a:srgbClr>
            </a:outerShdw>
          </a:effectLst>
        </p:spPr>
        <p:txBody>
          <a:bodyPr anchor="ctr"/>
          <a:lstStyle/>
          <a:p>
            <a:pPr algn="ctr" defTabSz="2508062" fontAlgn="auto">
              <a:spcBef>
                <a:spcPts val="0"/>
              </a:spcBef>
              <a:spcAft>
                <a:spcPts val="0"/>
              </a:spcAft>
              <a:defRPr/>
            </a:pPr>
            <a:endParaRPr lang="en-US">
              <a:solidFill>
                <a:schemeClr val="lt1"/>
              </a:solidFill>
              <a:latin typeface="+mn-lt"/>
              <a:ea typeface="+mn-ea"/>
            </a:endParaRPr>
          </a:p>
        </p:txBody>
      </p:sp>
      <p:sp>
        <p:nvSpPr>
          <p:cNvPr id="2055" name="TextBox 4"/>
          <p:cNvSpPr txBox="1">
            <a:spLocks noChangeArrowheads="1"/>
          </p:cNvSpPr>
          <p:nvPr/>
        </p:nvSpPr>
        <p:spPr bwMode="auto">
          <a:xfrm>
            <a:off x="11301264" y="1381617"/>
            <a:ext cx="26302917" cy="24006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r>
              <a:rPr lang="en-US" sz="7500" b="1" dirty="0">
                <a:solidFill>
                  <a:srgbClr val="910A29"/>
                </a:solidFill>
                <a:latin typeface="Arial Bold" charset="0"/>
                <a:cs typeface="Arial Bold" charset="0"/>
              </a:rPr>
              <a:t>This will be the title for the scientific poster. </a:t>
            </a:r>
            <a:br>
              <a:rPr lang="en-US" sz="7500" b="1" dirty="0">
                <a:solidFill>
                  <a:srgbClr val="910A29"/>
                </a:solidFill>
                <a:latin typeface="Arial Bold" charset="0"/>
                <a:cs typeface="Arial Bold" charset="0"/>
              </a:rPr>
            </a:br>
            <a:r>
              <a:rPr lang="en-US" sz="7500" b="1" dirty="0">
                <a:solidFill>
                  <a:srgbClr val="910A29"/>
                </a:solidFill>
                <a:latin typeface="Arial Bold" charset="0"/>
                <a:cs typeface="Arial Bold" charset="0"/>
              </a:rPr>
              <a:t>It should be the first thing that draws your attention.</a:t>
            </a:r>
          </a:p>
        </p:txBody>
      </p:sp>
      <p:sp>
        <p:nvSpPr>
          <p:cNvPr id="2056" name="TextBox 5"/>
          <p:cNvSpPr txBox="1">
            <a:spLocks noChangeArrowheads="1"/>
          </p:cNvSpPr>
          <p:nvPr/>
        </p:nvSpPr>
        <p:spPr bwMode="auto">
          <a:xfrm>
            <a:off x="11332103" y="4215104"/>
            <a:ext cx="25001973" cy="25853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r>
              <a:rPr lang="en-US" sz="5400" dirty="0">
                <a:cs typeface="Arial" charset="0"/>
              </a:rPr>
              <a:t>Author 1, Author 2, Author 3, and any additional Authors,</a:t>
            </a:r>
          </a:p>
          <a:p>
            <a:r>
              <a:rPr lang="en-US" sz="5400" dirty="0">
                <a:cs typeface="Arial" charset="0"/>
              </a:rPr>
              <a:t>Department of Pathology &amp; Microbiology, </a:t>
            </a:r>
            <a:br>
              <a:rPr lang="en-US" sz="5400" dirty="0">
                <a:cs typeface="Arial" charset="0"/>
              </a:rPr>
            </a:br>
            <a:r>
              <a:rPr lang="en-US" sz="5400" dirty="0">
                <a:cs typeface="Arial" charset="0"/>
              </a:rPr>
              <a:t>University of Nebraska Medical Center, Omaha, NE 68198</a:t>
            </a:r>
          </a:p>
        </p:txBody>
      </p:sp>
      <p:sp>
        <p:nvSpPr>
          <p:cNvPr id="8" name="Rectangle 7"/>
          <p:cNvSpPr>
            <a:spLocks noChangeArrowheads="1"/>
          </p:cNvSpPr>
          <p:nvPr/>
        </p:nvSpPr>
        <p:spPr bwMode="auto">
          <a:xfrm>
            <a:off x="1146175" y="9582150"/>
            <a:ext cx="13801725" cy="12498388"/>
          </a:xfrm>
          <a:prstGeom prst="rect">
            <a:avLst/>
          </a:prstGeom>
          <a:solidFill>
            <a:schemeClr val="bg1"/>
          </a:solidFill>
          <a:ln w="25400">
            <a:solidFill>
              <a:srgbClr val="910A29"/>
            </a:solidFill>
            <a:round/>
            <a:headEnd/>
            <a:tailEnd/>
          </a:ln>
          <a:effectLst>
            <a:outerShdw blurRad="63500" dist="23000" dir="5400000" rotWithShape="0">
              <a:srgbClr val="000000">
                <a:alpha val="34999"/>
              </a:srgbClr>
            </a:outerShdw>
          </a:effectLst>
        </p:spPr>
        <p:txBody>
          <a:bodyPr anchor="ctr"/>
          <a:lstStyle/>
          <a:p>
            <a:pPr algn="ctr" defTabSz="2508062" fontAlgn="auto">
              <a:spcBef>
                <a:spcPts val="0"/>
              </a:spcBef>
              <a:spcAft>
                <a:spcPts val="0"/>
              </a:spcAft>
              <a:defRPr/>
            </a:pPr>
            <a:endParaRPr lang="en-US">
              <a:solidFill>
                <a:schemeClr val="lt1"/>
              </a:solidFill>
              <a:latin typeface="+mn-lt"/>
              <a:ea typeface="+mn-ea"/>
            </a:endParaRPr>
          </a:p>
        </p:txBody>
      </p:sp>
      <p:sp>
        <p:nvSpPr>
          <p:cNvPr id="11" name="Rectangle 10"/>
          <p:cNvSpPr>
            <a:spLocks noChangeArrowheads="1"/>
          </p:cNvSpPr>
          <p:nvPr/>
        </p:nvSpPr>
        <p:spPr bwMode="auto">
          <a:xfrm>
            <a:off x="1146175" y="22860000"/>
            <a:ext cx="13801725" cy="12311063"/>
          </a:xfrm>
          <a:prstGeom prst="rect">
            <a:avLst/>
          </a:prstGeom>
          <a:solidFill>
            <a:srgbClr val="FFFFFF"/>
          </a:solidFill>
          <a:ln w="25400">
            <a:solidFill>
              <a:srgbClr val="910A29"/>
            </a:solidFill>
            <a:round/>
            <a:headEnd/>
            <a:tailEnd/>
          </a:ln>
          <a:effectLst>
            <a:outerShdw blurRad="63500" dist="23000" dir="5400000" rotWithShape="0">
              <a:srgbClr val="000000">
                <a:alpha val="34999"/>
              </a:srgbClr>
            </a:outerShdw>
          </a:effectLst>
        </p:spPr>
        <p:txBody>
          <a:bodyPr anchor="ctr"/>
          <a:lstStyle/>
          <a:p>
            <a:pPr algn="ctr" defTabSz="2508062" fontAlgn="auto">
              <a:spcBef>
                <a:spcPts val="0"/>
              </a:spcBef>
              <a:spcAft>
                <a:spcPts val="0"/>
              </a:spcAft>
              <a:defRPr/>
            </a:pPr>
            <a:endParaRPr lang="en-US" dirty="0">
              <a:solidFill>
                <a:schemeClr val="lt1"/>
              </a:solidFill>
              <a:latin typeface="+mn-lt"/>
              <a:ea typeface="+mn-ea"/>
            </a:endParaRPr>
          </a:p>
        </p:txBody>
      </p:sp>
      <p:sp>
        <p:nvSpPr>
          <p:cNvPr id="14" name="Rectangle 13"/>
          <p:cNvSpPr>
            <a:spLocks noChangeArrowheads="1"/>
          </p:cNvSpPr>
          <p:nvPr/>
        </p:nvSpPr>
        <p:spPr bwMode="auto">
          <a:xfrm>
            <a:off x="16278225" y="19992975"/>
            <a:ext cx="19088100" cy="2770188"/>
          </a:xfrm>
          <a:prstGeom prst="rect">
            <a:avLst/>
          </a:prstGeom>
          <a:solidFill>
            <a:srgbClr val="FFFFFF"/>
          </a:solidFill>
          <a:ln w="25400">
            <a:solidFill>
              <a:srgbClr val="910A29"/>
            </a:solidFill>
            <a:round/>
            <a:headEnd/>
            <a:tailEnd/>
          </a:ln>
          <a:effectLst>
            <a:outerShdw blurRad="63500" dist="23000" dir="5400000" rotWithShape="0">
              <a:srgbClr val="000000">
                <a:alpha val="34999"/>
              </a:srgbClr>
            </a:outerShdw>
          </a:effectLst>
        </p:spPr>
        <p:txBody>
          <a:bodyPr anchor="ctr"/>
          <a:lstStyle/>
          <a:p>
            <a:pPr algn="ctr" defTabSz="2508062" fontAlgn="auto">
              <a:spcBef>
                <a:spcPts val="0"/>
              </a:spcBef>
              <a:spcAft>
                <a:spcPts val="0"/>
              </a:spcAft>
              <a:defRPr/>
            </a:pPr>
            <a:endParaRPr lang="en-US">
              <a:solidFill>
                <a:schemeClr val="lt1"/>
              </a:solidFill>
              <a:latin typeface="+mn-lt"/>
              <a:ea typeface="+mn-ea"/>
            </a:endParaRPr>
          </a:p>
        </p:txBody>
      </p:sp>
      <p:sp>
        <p:nvSpPr>
          <p:cNvPr id="16" name="Rectangle 15"/>
          <p:cNvSpPr>
            <a:spLocks noChangeArrowheads="1"/>
          </p:cNvSpPr>
          <p:nvPr/>
        </p:nvSpPr>
        <p:spPr bwMode="auto">
          <a:xfrm>
            <a:off x="1239838" y="35866388"/>
            <a:ext cx="13708062" cy="6242050"/>
          </a:xfrm>
          <a:prstGeom prst="rect">
            <a:avLst/>
          </a:prstGeom>
          <a:solidFill>
            <a:srgbClr val="FFFFFF"/>
          </a:solidFill>
          <a:ln w="25400">
            <a:solidFill>
              <a:srgbClr val="910A29"/>
            </a:solidFill>
            <a:round/>
            <a:headEnd/>
            <a:tailEnd/>
          </a:ln>
          <a:effectLst>
            <a:outerShdw blurRad="63500" dist="23000" dir="5400000" rotWithShape="0">
              <a:srgbClr val="000000">
                <a:alpha val="34999"/>
              </a:srgbClr>
            </a:outerShdw>
          </a:effectLst>
        </p:spPr>
        <p:txBody>
          <a:bodyPr anchor="ctr"/>
          <a:lstStyle/>
          <a:p>
            <a:pPr algn="ctr" defTabSz="2508062" fontAlgn="auto">
              <a:spcBef>
                <a:spcPts val="0"/>
              </a:spcBef>
              <a:spcAft>
                <a:spcPts val="0"/>
              </a:spcAft>
              <a:defRPr/>
            </a:pPr>
            <a:endParaRPr lang="en-US">
              <a:solidFill>
                <a:schemeClr val="lt1"/>
              </a:solidFill>
              <a:latin typeface="+mn-lt"/>
              <a:ea typeface="+mn-ea"/>
            </a:endParaRPr>
          </a:p>
        </p:txBody>
      </p:sp>
      <p:sp>
        <p:nvSpPr>
          <p:cNvPr id="2061" name="TextBox 18"/>
          <p:cNvSpPr txBox="1">
            <a:spLocks noChangeArrowheads="1"/>
          </p:cNvSpPr>
          <p:nvPr/>
        </p:nvSpPr>
        <p:spPr bwMode="auto">
          <a:xfrm>
            <a:off x="1960563" y="12072938"/>
            <a:ext cx="12011025" cy="914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r>
              <a:rPr lang="en-US" sz="2800">
                <a:cs typeface="Arial" charset="0"/>
              </a:rPr>
              <a:t>Maio tem hilit mos rem quidis explabore, adit endelles sim ipitae audipsam doluptiost ventet alit es experum rem re quis si necum ut aut alit qui con conse a nosandant voloren istias non repro moloremqui utaectatione pel eatum reperfere vit as utaero berferati andi quis doloreiciat quiati undipsandi conem. Exero dolo qui dipsam, sapersp ereium quia aut idelentiae nullendae nis exped et et ommolupta volupti dit volupis suntion sequati non nume conserit porporro doloren ihiliquo omnienda dolupta doluptat offictae preseratur? Cab illum vellore ntiunt.Ehendic tatiam vent lab in prepellam de odisi inus ipsam harit audionecti cupienimil ex eos mo que la dolor reped qui incilit atquam escitae ruptat eveliam rem litassimus iusae atem quo coreper rumqui verrum sed quidesto explige ndundan ditiorr orerias aliqui nimilia dicit que num endit rerchitatur re, sunt, non ne nobitium dunt quoditia nistiosant rempore volor as alit reptat dit et que nonecepudam aliqui duntiis estis asperspist, ea nossum vendiae plat. ditiorr orerias aliqui nimilia dicit que num endit rerchitatur re, sunt, non ne nobitium dunt quoditia nistiosant rempore volor as alit reptat dit et qdoluptiost ventet alit es experum rem re quis si necum ut aut alit qui con conse a nosandant voloren istias non repro moloremqui utaectatione pel eatum reperfere vit as utaero berferati andi quis doloreiciat ue ditiorr orerias aliqui nimilia dicit que num endit rerchitatur re, sunt, non  nonecepudam aliqui duntiis estis asperspist, ea nossum vendiae plat.</a:t>
            </a:r>
          </a:p>
        </p:txBody>
      </p:sp>
      <p:sp>
        <p:nvSpPr>
          <p:cNvPr id="2062" name="TextBox 19"/>
          <p:cNvSpPr txBox="1">
            <a:spLocks noChangeArrowheads="1"/>
          </p:cNvSpPr>
          <p:nvPr/>
        </p:nvSpPr>
        <p:spPr bwMode="auto">
          <a:xfrm>
            <a:off x="1995488" y="24072850"/>
            <a:ext cx="11609387"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pPr algn="ctr"/>
            <a:r>
              <a:rPr lang="en-US" sz="6000" dirty="0">
                <a:solidFill>
                  <a:srgbClr val="910A29"/>
                </a:solidFill>
                <a:cs typeface="Arial" charset="0"/>
              </a:rPr>
              <a:t>Scientific subtitle goes here</a:t>
            </a:r>
          </a:p>
        </p:txBody>
      </p:sp>
      <p:sp>
        <p:nvSpPr>
          <p:cNvPr id="2063" name="TextBox 21"/>
          <p:cNvSpPr txBox="1">
            <a:spLocks noChangeArrowheads="1"/>
          </p:cNvSpPr>
          <p:nvPr/>
        </p:nvSpPr>
        <p:spPr bwMode="auto">
          <a:xfrm>
            <a:off x="2181225" y="30097413"/>
            <a:ext cx="11790363" cy="440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r>
              <a:rPr lang="en-US" sz="2800" dirty="0" err="1">
                <a:solidFill>
                  <a:srgbClr val="910A29"/>
                </a:solidFill>
                <a:latin typeface="Arial Bold" charset="0"/>
                <a:cs typeface="Arial Bold" charset="0"/>
              </a:rPr>
              <a:t>Maio</a:t>
            </a:r>
            <a:r>
              <a:rPr lang="en-US" sz="2800" dirty="0">
                <a:solidFill>
                  <a:srgbClr val="910A29"/>
                </a:solidFill>
                <a:latin typeface="Arial Bold" charset="0"/>
                <a:cs typeface="Arial Bold" charset="0"/>
              </a:rPr>
              <a:t> tem </a:t>
            </a:r>
            <a:r>
              <a:rPr lang="en-US" sz="2800" dirty="0" err="1">
                <a:solidFill>
                  <a:srgbClr val="910A29"/>
                </a:solidFill>
                <a:latin typeface="Arial Bold" charset="0"/>
                <a:cs typeface="Arial Bold" charset="0"/>
              </a:rPr>
              <a:t>hilit</a:t>
            </a:r>
            <a:r>
              <a:rPr lang="en-US" sz="2800" dirty="0">
                <a:solidFill>
                  <a:srgbClr val="910A29"/>
                </a:solidFill>
                <a:latin typeface="Arial Bold" charset="0"/>
                <a:cs typeface="Arial Bold" charset="0"/>
              </a:rPr>
              <a:t> </a:t>
            </a:r>
            <a:r>
              <a:rPr lang="en-US" sz="2800" dirty="0" err="1">
                <a:solidFill>
                  <a:srgbClr val="910A29"/>
                </a:solidFill>
                <a:latin typeface="Arial Bold" charset="0"/>
                <a:cs typeface="Arial Bold" charset="0"/>
              </a:rPr>
              <a:t>mos</a:t>
            </a:r>
            <a:r>
              <a:rPr lang="en-US" sz="2800" dirty="0">
                <a:solidFill>
                  <a:srgbClr val="910A29"/>
                </a:solidFill>
                <a:latin typeface="Arial Bold" charset="0"/>
                <a:cs typeface="Arial Bold" charset="0"/>
              </a:rPr>
              <a:t> rem </a:t>
            </a:r>
            <a:r>
              <a:rPr lang="en-US" sz="2800" dirty="0" err="1">
                <a:solidFill>
                  <a:srgbClr val="910A29"/>
                </a:solidFill>
                <a:latin typeface="Arial Bold" charset="0"/>
                <a:cs typeface="Arial Bold" charset="0"/>
              </a:rPr>
              <a:t>quidis</a:t>
            </a:r>
            <a:r>
              <a:rPr lang="en-US" sz="2800" dirty="0">
                <a:solidFill>
                  <a:srgbClr val="910A29"/>
                </a:solidFill>
                <a:latin typeface="Arial Bold" charset="0"/>
                <a:cs typeface="Arial Bold" charset="0"/>
              </a:rPr>
              <a:t> </a:t>
            </a:r>
            <a:r>
              <a:rPr lang="en-US" sz="2800" dirty="0" err="1">
                <a:solidFill>
                  <a:srgbClr val="910A29"/>
                </a:solidFill>
                <a:latin typeface="Arial Bold" charset="0"/>
                <a:cs typeface="Arial Bold" charset="0"/>
              </a:rPr>
              <a:t>explabore</a:t>
            </a:r>
            <a:r>
              <a:rPr lang="en-US" sz="2800" dirty="0">
                <a:solidFill>
                  <a:srgbClr val="910A29"/>
                </a:solidFill>
                <a:latin typeface="Arial Bold" charset="0"/>
                <a:cs typeface="Arial Bold" charset="0"/>
              </a:rPr>
              <a:t>, </a:t>
            </a:r>
            <a:r>
              <a:rPr lang="en-US" sz="2800" dirty="0" err="1">
                <a:solidFill>
                  <a:srgbClr val="910A29"/>
                </a:solidFill>
                <a:latin typeface="Arial Bold" charset="0"/>
                <a:cs typeface="Arial Bold" charset="0"/>
              </a:rPr>
              <a:t>adit</a:t>
            </a:r>
            <a:r>
              <a:rPr lang="en-US" sz="2800" dirty="0">
                <a:solidFill>
                  <a:srgbClr val="910A29"/>
                </a:solidFill>
                <a:latin typeface="Arial Bold" charset="0"/>
                <a:cs typeface="Arial Bold" charset="0"/>
              </a:rPr>
              <a:t> </a:t>
            </a:r>
            <a:r>
              <a:rPr lang="en-US" sz="2800" dirty="0" err="1">
                <a:solidFill>
                  <a:srgbClr val="910A29"/>
                </a:solidFill>
                <a:latin typeface="Arial Bold" charset="0"/>
                <a:cs typeface="Arial Bold" charset="0"/>
              </a:rPr>
              <a:t>endelles</a:t>
            </a:r>
            <a:r>
              <a:rPr lang="en-US" sz="2800" dirty="0">
                <a:solidFill>
                  <a:srgbClr val="910A29"/>
                </a:solidFill>
                <a:latin typeface="Arial Bold" charset="0"/>
                <a:cs typeface="Arial Bold" charset="0"/>
              </a:rPr>
              <a:t> </a:t>
            </a:r>
            <a:r>
              <a:rPr lang="en-US" sz="2800" dirty="0" err="1">
                <a:solidFill>
                  <a:srgbClr val="910A29"/>
                </a:solidFill>
                <a:latin typeface="Arial Bold" charset="0"/>
                <a:cs typeface="Arial Bold" charset="0"/>
              </a:rPr>
              <a:t>sim</a:t>
            </a:r>
            <a:r>
              <a:rPr lang="en-US" sz="2800" dirty="0">
                <a:solidFill>
                  <a:srgbClr val="910A29"/>
                </a:solidFill>
                <a:latin typeface="Arial Bold" charset="0"/>
                <a:cs typeface="Arial Bold" charset="0"/>
              </a:rPr>
              <a:t> </a:t>
            </a:r>
            <a:r>
              <a:rPr lang="en-US" sz="2800" dirty="0" err="1">
                <a:solidFill>
                  <a:srgbClr val="910A29"/>
                </a:solidFill>
                <a:latin typeface="Arial Bold" charset="0"/>
                <a:cs typeface="Arial Bold" charset="0"/>
              </a:rPr>
              <a:t>ipitae</a:t>
            </a:r>
            <a:r>
              <a:rPr lang="en-US" sz="2800" dirty="0">
                <a:solidFill>
                  <a:srgbClr val="910A29"/>
                </a:solidFill>
                <a:latin typeface="Arial Bold" charset="0"/>
                <a:cs typeface="Arial Bold" charset="0"/>
              </a:rPr>
              <a:t> </a:t>
            </a:r>
            <a:r>
              <a:rPr lang="en-US" sz="2800" dirty="0" err="1">
                <a:solidFill>
                  <a:srgbClr val="910A29"/>
                </a:solidFill>
                <a:latin typeface="Arial Bold" charset="0"/>
                <a:cs typeface="Arial Bold" charset="0"/>
              </a:rPr>
              <a:t>audipsam</a:t>
            </a:r>
            <a:r>
              <a:rPr lang="en-US" sz="2800" dirty="0">
                <a:solidFill>
                  <a:srgbClr val="910A29"/>
                </a:solidFill>
                <a:latin typeface="Arial Bold" charset="0"/>
                <a:cs typeface="Arial Bold" charset="0"/>
              </a:rPr>
              <a:t> </a:t>
            </a:r>
            <a:r>
              <a:rPr lang="en-US" sz="2800" dirty="0" err="1">
                <a:cs typeface="Arial" charset="0"/>
              </a:rPr>
              <a:t>doluptiost</a:t>
            </a:r>
            <a:r>
              <a:rPr lang="en-US" sz="2800" dirty="0">
                <a:cs typeface="Arial" charset="0"/>
              </a:rPr>
              <a:t> </a:t>
            </a:r>
            <a:r>
              <a:rPr lang="en-US" sz="2800" dirty="0" err="1">
                <a:cs typeface="Arial" charset="0"/>
              </a:rPr>
              <a:t>ventet</a:t>
            </a:r>
            <a:r>
              <a:rPr lang="en-US" sz="2800" dirty="0">
                <a:cs typeface="Arial" charset="0"/>
              </a:rPr>
              <a:t> alit </a:t>
            </a:r>
            <a:r>
              <a:rPr lang="en-US" sz="2800" dirty="0" err="1">
                <a:cs typeface="Arial" charset="0"/>
              </a:rPr>
              <a:t>es</a:t>
            </a:r>
            <a:r>
              <a:rPr lang="en-US" sz="2800" dirty="0">
                <a:cs typeface="Arial" charset="0"/>
              </a:rPr>
              <a:t> </a:t>
            </a:r>
            <a:r>
              <a:rPr lang="en-US" sz="2800" dirty="0" err="1">
                <a:cs typeface="Arial" charset="0"/>
              </a:rPr>
              <a:t>experum</a:t>
            </a:r>
            <a:r>
              <a:rPr lang="en-US" sz="2800" dirty="0">
                <a:cs typeface="Arial" charset="0"/>
              </a:rPr>
              <a:t> rem re </a:t>
            </a:r>
            <a:r>
              <a:rPr lang="en-US" sz="2800" dirty="0" err="1">
                <a:cs typeface="Arial" charset="0"/>
              </a:rPr>
              <a:t>quis</a:t>
            </a:r>
            <a:r>
              <a:rPr lang="en-US" sz="2800" dirty="0">
                <a:cs typeface="Arial" charset="0"/>
              </a:rPr>
              <a:t> </a:t>
            </a:r>
            <a:r>
              <a:rPr lang="en-US" sz="2800" dirty="0" err="1">
                <a:cs typeface="Arial" charset="0"/>
              </a:rPr>
              <a:t>si</a:t>
            </a:r>
            <a:r>
              <a:rPr lang="en-US" sz="2800" dirty="0">
                <a:cs typeface="Arial" charset="0"/>
              </a:rPr>
              <a:t> </a:t>
            </a:r>
            <a:r>
              <a:rPr lang="en-US" sz="2800" dirty="0" err="1">
                <a:cs typeface="Arial" charset="0"/>
              </a:rPr>
              <a:t>necum</a:t>
            </a:r>
            <a:r>
              <a:rPr lang="en-US" sz="2800" dirty="0">
                <a:cs typeface="Arial" charset="0"/>
              </a:rPr>
              <a:t> </a:t>
            </a:r>
            <a:r>
              <a:rPr lang="en-US" sz="2800" dirty="0" err="1">
                <a:cs typeface="Arial" charset="0"/>
              </a:rPr>
              <a:t>ut</a:t>
            </a:r>
            <a:r>
              <a:rPr lang="en-US" sz="2800" dirty="0">
                <a:cs typeface="Arial" charset="0"/>
              </a:rPr>
              <a:t> </a:t>
            </a:r>
            <a:r>
              <a:rPr lang="en-US" sz="2800" dirty="0" err="1">
                <a:cs typeface="Arial" charset="0"/>
              </a:rPr>
              <a:t>aut</a:t>
            </a:r>
            <a:r>
              <a:rPr lang="en-US" sz="2800" dirty="0">
                <a:cs typeface="Arial" charset="0"/>
              </a:rPr>
              <a:t> alit qui con </a:t>
            </a:r>
            <a:r>
              <a:rPr lang="en-US" sz="2800" dirty="0" err="1">
                <a:cs typeface="Arial" charset="0"/>
              </a:rPr>
              <a:t>conse</a:t>
            </a:r>
            <a:r>
              <a:rPr lang="en-US" sz="2800" dirty="0">
                <a:cs typeface="Arial" charset="0"/>
              </a:rPr>
              <a:t> a </a:t>
            </a:r>
            <a:r>
              <a:rPr lang="en-US" sz="2800" dirty="0" err="1">
                <a:cs typeface="Arial" charset="0"/>
              </a:rPr>
              <a:t>nosandant</a:t>
            </a:r>
            <a:r>
              <a:rPr lang="en-US" sz="2800" dirty="0">
                <a:cs typeface="Arial" charset="0"/>
              </a:rPr>
              <a:t> </a:t>
            </a:r>
            <a:r>
              <a:rPr lang="en-US" sz="2800" dirty="0" err="1">
                <a:cs typeface="Arial" charset="0"/>
              </a:rPr>
              <a:t>voloren</a:t>
            </a:r>
            <a:r>
              <a:rPr lang="en-US" sz="2800" dirty="0">
                <a:cs typeface="Arial" charset="0"/>
              </a:rPr>
              <a:t> </a:t>
            </a:r>
            <a:r>
              <a:rPr lang="en-US" sz="2800" dirty="0" err="1">
                <a:cs typeface="Arial" charset="0"/>
              </a:rPr>
              <a:t>istias</a:t>
            </a:r>
            <a:r>
              <a:rPr lang="en-US" sz="2800" dirty="0">
                <a:cs typeface="Arial" charset="0"/>
              </a:rPr>
              <a:t> non repro </a:t>
            </a:r>
            <a:r>
              <a:rPr lang="en-US" sz="2800" dirty="0" err="1">
                <a:cs typeface="Arial" charset="0"/>
              </a:rPr>
              <a:t>moloremqui</a:t>
            </a:r>
            <a:r>
              <a:rPr lang="en-US" sz="2800" dirty="0">
                <a:cs typeface="Arial" charset="0"/>
              </a:rPr>
              <a:t> </a:t>
            </a:r>
            <a:r>
              <a:rPr lang="en-US" sz="2800" dirty="0" err="1">
                <a:cs typeface="Arial" charset="0"/>
              </a:rPr>
              <a:t>utaectatione</a:t>
            </a:r>
            <a:r>
              <a:rPr lang="en-US" sz="2800" dirty="0">
                <a:cs typeface="Arial" charset="0"/>
              </a:rPr>
              <a:t> </a:t>
            </a:r>
            <a:r>
              <a:rPr lang="en-US" sz="2800" dirty="0" err="1">
                <a:cs typeface="Arial" charset="0"/>
              </a:rPr>
              <a:t>pel</a:t>
            </a:r>
            <a:r>
              <a:rPr lang="en-US" sz="2800" dirty="0">
                <a:cs typeface="Arial" charset="0"/>
              </a:rPr>
              <a:t> </a:t>
            </a:r>
            <a:r>
              <a:rPr lang="en-US" sz="2800" dirty="0" err="1">
                <a:cs typeface="Arial" charset="0"/>
              </a:rPr>
              <a:t>eatum</a:t>
            </a:r>
            <a:r>
              <a:rPr lang="en-US" sz="2800" dirty="0">
                <a:cs typeface="Arial" charset="0"/>
              </a:rPr>
              <a:t> </a:t>
            </a:r>
            <a:r>
              <a:rPr lang="en-US" sz="2800" dirty="0" err="1">
                <a:cs typeface="Arial" charset="0"/>
              </a:rPr>
              <a:t>reperfere</a:t>
            </a:r>
            <a:r>
              <a:rPr lang="en-US" sz="2800" dirty="0">
                <a:cs typeface="Arial" charset="0"/>
              </a:rPr>
              <a:t> </a:t>
            </a:r>
            <a:r>
              <a:rPr lang="en-US" sz="2800" dirty="0" err="1">
                <a:cs typeface="Arial" charset="0"/>
              </a:rPr>
              <a:t>vit</a:t>
            </a:r>
            <a:r>
              <a:rPr lang="en-US" sz="2800" dirty="0">
                <a:cs typeface="Arial" charset="0"/>
              </a:rPr>
              <a:t> as </a:t>
            </a:r>
            <a:r>
              <a:rPr lang="en-US" sz="2800" dirty="0" err="1">
                <a:cs typeface="Arial" charset="0"/>
              </a:rPr>
              <a:t>utaero</a:t>
            </a:r>
            <a:r>
              <a:rPr lang="en-US" sz="2800" dirty="0">
                <a:cs typeface="Arial" charset="0"/>
              </a:rPr>
              <a:t> </a:t>
            </a:r>
            <a:r>
              <a:rPr lang="en-US" sz="2800" dirty="0" err="1">
                <a:cs typeface="Arial" charset="0"/>
              </a:rPr>
              <a:t>berferati</a:t>
            </a:r>
            <a:r>
              <a:rPr lang="en-US" sz="2800" dirty="0">
                <a:cs typeface="Arial" charset="0"/>
              </a:rPr>
              <a:t> </a:t>
            </a:r>
            <a:r>
              <a:rPr lang="en-US" sz="2800" dirty="0" err="1">
                <a:cs typeface="Arial" charset="0"/>
              </a:rPr>
              <a:t>andi</a:t>
            </a:r>
            <a:r>
              <a:rPr lang="en-US" sz="2800" dirty="0">
                <a:cs typeface="Arial" charset="0"/>
              </a:rPr>
              <a:t> </a:t>
            </a:r>
            <a:r>
              <a:rPr lang="en-US" sz="2800" dirty="0" err="1">
                <a:cs typeface="Arial" charset="0"/>
              </a:rPr>
              <a:t>quis</a:t>
            </a:r>
            <a:r>
              <a:rPr lang="en-US" sz="2800" dirty="0">
                <a:cs typeface="Arial" charset="0"/>
              </a:rPr>
              <a:t> </a:t>
            </a:r>
            <a:r>
              <a:rPr lang="en-US" sz="2800" dirty="0" err="1">
                <a:cs typeface="Arial" charset="0"/>
              </a:rPr>
              <a:t>doloreiciat</a:t>
            </a:r>
            <a:r>
              <a:rPr lang="en-US" sz="2800" dirty="0">
                <a:cs typeface="Arial" charset="0"/>
              </a:rPr>
              <a:t> </a:t>
            </a:r>
            <a:r>
              <a:rPr lang="en-US" sz="2800" dirty="0" err="1">
                <a:cs typeface="Arial" charset="0"/>
              </a:rPr>
              <a:t>quiati</a:t>
            </a:r>
            <a:r>
              <a:rPr lang="en-US" sz="2800" dirty="0">
                <a:cs typeface="Arial" charset="0"/>
              </a:rPr>
              <a:t> </a:t>
            </a:r>
            <a:r>
              <a:rPr lang="en-US" sz="2800" dirty="0" err="1">
                <a:cs typeface="Arial" charset="0"/>
              </a:rPr>
              <a:t>undipsandi</a:t>
            </a:r>
            <a:r>
              <a:rPr lang="en-US" sz="2800" dirty="0">
                <a:cs typeface="Arial" charset="0"/>
              </a:rPr>
              <a:t> </a:t>
            </a:r>
            <a:r>
              <a:rPr lang="en-US" sz="2800" dirty="0" err="1">
                <a:cs typeface="Arial" charset="0"/>
              </a:rPr>
              <a:t>conem</a:t>
            </a:r>
            <a:r>
              <a:rPr lang="en-US" sz="2800" dirty="0">
                <a:cs typeface="Arial" charset="0"/>
              </a:rPr>
              <a:t>. </a:t>
            </a:r>
            <a:r>
              <a:rPr lang="en-US" sz="2800" dirty="0" err="1">
                <a:cs typeface="Arial" charset="0"/>
              </a:rPr>
              <a:t>Exero</a:t>
            </a:r>
            <a:r>
              <a:rPr lang="en-US" sz="2800" dirty="0">
                <a:cs typeface="Arial" charset="0"/>
              </a:rPr>
              <a:t> </a:t>
            </a:r>
            <a:r>
              <a:rPr lang="en-US" sz="2800" dirty="0" err="1">
                <a:cs typeface="Arial" charset="0"/>
              </a:rPr>
              <a:t>dolo</a:t>
            </a:r>
            <a:r>
              <a:rPr lang="en-US" sz="2800" dirty="0">
                <a:cs typeface="Arial" charset="0"/>
              </a:rPr>
              <a:t> qui </a:t>
            </a:r>
            <a:r>
              <a:rPr lang="en-US" sz="2800" dirty="0" err="1">
                <a:cs typeface="Arial" charset="0"/>
              </a:rPr>
              <a:t>dipsam</a:t>
            </a:r>
            <a:r>
              <a:rPr lang="en-US" sz="2800" dirty="0">
                <a:cs typeface="Arial" charset="0"/>
              </a:rPr>
              <a:t>, </a:t>
            </a:r>
            <a:r>
              <a:rPr lang="en-US" sz="2800" dirty="0" err="1">
                <a:cs typeface="Arial" charset="0"/>
              </a:rPr>
              <a:t>sapersp</a:t>
            </a:r>
            <a:r>
              <a:rPr lang="en-US" sz="2800" dirty="0">
                <a:cs typeface="Arial" charset="0"/>
              </a:rPr>
              <a:t> </a:t>
            </a:r>
            <a:r>
              <a:rPr lang="en-US" sz="2800" dirty="0" err="1">
                <a:cs typeface="Arial" charset="0"/>
              </a:rPr>
              <a:t>ereium</a:t>
            </a:r>
            <a:r>
              <a:rPr lang="en-US" sz="2800" dirty="0">
                <a:cs typeface="Arial" charset="0"/>
              </a:rPr>
              <a:t> </a:t>
            </a:r>
            <a:r>
              <a:rPr lang="en-US" sz="2800" dirty="0" err="1">
                <a:cs typeface="Arial" charset="0"/>
              </a:rPr>
              <a:t>quia</a:t>
            </a:r>
            <a:r>
              <a:rPr lang="en-US" sz="2800" dirty="0">
                <a:cs typeface="Arial" charset="0"/>
              </a:rPr>
              <a:t> </a:t>
            </a:r>
            <a:r>
              <a:rPr lang="en-US" sz="2800" dirty="0" err="1">
                <a:cs typeface="Arial" charset="0"/>
              </a:rPr>
              <a:t>aut</a:t>
            </a:r>
            <a:r>
              <a:rPr lang="en-US" sz="2800" dirty="0">
                <a:cs typeface="Arial" charset="0"/>
              </a:rPr>
              <a:t> </a:t>
            </a:r>
            <a:r>
              <a:rPr lang="en-US" sz="2800" dirty="0" err="1">
                <a:cs typeface="Arial" charset="0"/>
              </a:rPr>
              <a:t>idelentiae</a:t>
            </a:r>
            <a:r>
              <a:rPr lang="en-US" sz="2800" dirty="0">
                <a:cs typeface="Arial" charset="0"/>
              </a:rPr>
              <a:t> </a:t>
            </a:r>
            <a:r>
              <a:rPr lang="en-US" sz="2800" dirty="0" err="1">
                <a:cs typeface="Arial" charset="0"/>
              </a:rPr>
              <a:t>nullendae</a:t>
            </a:r>
            <a:r>
              <a:rPr lang="en-US" sz="2800" dirty="0">
                <a:cs typeface="Arial" charset="0"/>
              </a:rPr>
              <a:t> </a:t>
            </a:r>
          </a:p>
          <a:p>
            <a:r>
              <a:rPr lang="en-US" sz="2800" dirty="0" err="1">
                <a:cs typeface="Arial" charset="0"/>
              </a:rPr>
              <a:t>nis</a:t>
            </a:r>
            <a:r>
              <a:rPr lang="en-US" sz="2800" dirty="0">
                <a:cs typeface="Arial" charset="0"/>
              </a:rPr>
              <a:t> </a:t>
            </a:r>
            <a:r>
              <a:rPr lang="en-US" sz="2800" dirty="0" err="1">
                <a:cs typeface="Arial" charset="0"/>
              </a:rPr>
              <a:t>exped</a:t>
            </a:r>
            <a:r>
              <a:rPr lang="en-US" sz="2800" dirty="0">
                <a:cs typeface="Arial" charset="0"/>
              </a:rPr>
              <a:t> et et </a:t>
            </a:r>
            <a:r>
              <a:rPr lang="en-US" sz="2800" dirty="0" err="1">
                <a:cs typeface="Arial" charset="0"/>
              </a:rPr>
              <a:t>ommolupta</a:t>
            </a:r>
            <a:r>
              <a:rPr lang="en-US" sz="2800" dirty="0">
                <a:cs typeface="Arial" charset="0"/>
              </a:rPr>
              <a:t> </a:t>
            </a:r>
            <a:r>
              <a:rPr lang="en-US" sz="2800" dirty="0" err="1">
                <a:cs typeface="Arial" charset="0"/>
              </a:rPr>
              <a:t>volupti</a:t>
            </a:r>
            <a:r>
              <a:rPr lang="en-US" sz="2800" dirty="0">
                <a:cs typeface="Arial" charset="0"/>
              </a:rPr>
              <a:t> </a:t>
            </a:r>
            <a:r>
              <a:rPr lang="en-US" sz="2800" dirty="0" err="1">
                <a:cs typeface="Arial" charset="0"/>
              </a:rPr>
              <a:t>dit</a:t>
            </a:r>
            <a:r>
              <a:rPr lang="en-US" sz="2800" dirty="0">
                <a:cs typeface="Arial" charset="0"/>
              </a:rPr>
              <a:t> </a:t>
            </a:r>
            <a:r>
              <a:rPr lang="en-US" sz="2800" dirty="0" err="1">
                <a:cs typeface="Arial" charset="0"/>
              </a:rPr>
              <a:t>volupis</a:t>
            </a:r>
            <a:r>
              <a:rPr lang="en-US" sz="2800" dirty="0">
                <a:cs typeface="Arial" charset="0"/>
              </a:rPr>
              <a:t> </a:t>
            </a:r>
            <a:r>
              <a:rPr lang="en-US" sz="2800" dirty="0" err="1">
                <a:cs typeface="Arial" charset="0"/>
              </a:rPr>
              <a:t>suntion</a:t>
            </a:r>
            <a:r>
              <a:rPr lang="en-US" sz="2800" dirty="0">
                <a:cs typeface="Arial" charset="0"/>
              </a:rPr>
              <a:t> </a:t>
            </a:r>
            <a:r>
              <a:rPr lang="en-US" sz="2800" dirty="0" err="1">
                <a:cs typeface="Arial" charset="0"/>
              </a:rPr>
              <a:t>sequati</a:t>
            </a:r>
            <a:r>
              <a:rPr lang="en-US" sz="2800" dirty="0">
                <a:cs typeface="Arial" charset="0"/>
              </a:rPr>
              <a:t> non </a:t>
            </a:r>
            <a:r>
              <a:rPr lang="en-US" sz="2800" dirty="0" err="1">
                <a:cs typeface="Arial" charset="0"/>
              </a:rPr>
              <a:t>nume</a:t>
            </a:r>
            <a:r>
              <a:rPr lang="en-US" sz="2800" dirty="0">
                <a:cs typeface="Arial" charset="0"/>
              </a:rPr>
              <a:t> </a:t>
            </a:r>
            <a:r>
              <a:rPr lang="en-US" sz="2800" dirty="0" err="1">
                <a:cs typeface="Arial" charset="0"/>
              </a:rPr>
              <a:t>conserit</a:t>
            </a:r>
            <a:r>
              <a:rPr lang="en-US" sz="2800" dirty="0">
                <a:cs typeface="Arial" charset="0"/>
              </a:rPr>
              <a:t> </a:t>
            </a:r>
            <a:r>
              <a:rPr lang="en-US" sz="2800" dirty="0" err="1">
                <a:cs typeface="Arial" charset="0"/>
              </a:rPr>
              <a:t>porporro</a:t>
            </a:r>
            <a:r>
              <a:rPr lang="en-US" sz="2800" dirty="0">
                <a:cs typeface="Arial" charset="0"/>
              </a:rPr>
              <a:t> </a:t>
            </a:r>
            <a:r>
              <a:rPr lang="en-US" sz="2800" dirty="0" err="1">
                <a:cs typeface="Arial" charset="0"/>
              </a:rPr>
              <a:t>doloren</a:t>
            </a:r>
            <a:r>
              <a:rPr lang="en-US" sz="2800" dirty="0">
                <a:cs typeface="Arial" charset="0"/>
              </a:rPr>
              <a:t> </a:t>
            </a:r>
            <a:r>
              <a:rPr lang="en-US" sz="2800" dirty="0" err="1">
                <a:cs typeface="Arial" charset="0"/>
              </a:rPr>
              <a:t>ihiliquo</a:t>
            </a:r>
            <a:r>
              <a:rPr lang="en-US" sz="2800" dirty="0">
                <a:cs typeface="Arial" charset="0"/>
              </a:rPr>
              <a:t> </a:t>
            </a:r>
            <a:r>
              <a:rPr lang="en-US" sz="2800" dirty="0" err="1">
                <a:cs typeface="Arial" charset="0"/>
              </a:rPr>
              <a:t>omnienda</a:t>
            </a:r>
            <a:r>
              <a:rPr lang="en-US" sz="2800" dirty="0">
                <a:cs typeface="Arial" charset="0"/>
              </a:rPr>
              <a:t> </a:t>
            </a:r>
            <a:r>
              <a:rPr lang="en-US" sz="2800" dirty="0" err="1">
                <a:cs typeface="Arial" charset="0"/>
              </a:rPr>
              <a:t>dolupta</a:t>
            </a:r>
            <a:r>
              <a:rPr lang="en-US" sz="2800" dirty="0">
                <a:cs typeface="Arial" charset="0"/>
              </a:rPr>
              <a:t> </a:t>
            </a:r>
            <a:r>
              <a:rPr lang="en-US" sz="2800" dirty="0" err="1">
                <a:cs typeface="Arial" charset="0"/>
              </a:rPr>
              <a:t>doluptat</a:t>
            </a:r>
            <a:r>
              <a:rPr lang="en-US" sz="2800" dirty="0">
                <a:cs typeface="Arial" charset="0"/>
              </a:rPr>
              <a:t> </a:t>
            </a:r>
            <a:r>
              <a:rPr lang="en-US" sz="2800" dirty="0" err="1">
                <a:cs typeface="Arial" charset="0"/>
              </a:rPr>
              <a:t>offictae</a:t>
            </a:r>
            <a:r>
              <a:rPr lang="en-US" sz="2800" dirty="0">
                <a:cs typeface="Arial" charset="0"/>
              </a:rPr>
              <a:t> </a:t>
            </a:r>
            <a:r>
              <a:rPr lang="en-US" sz="2800" dirty="0" err="1">
                <a:cs typeface="Arial" charset="0"/>
              </a:rPr>
              <a:t>preseratur?Cab</a:t>
            </a:r>
            <a:r>
              <a:rPr lang="en-US" sz="2800" dirty="0">
                <a:cs typeface="Arial" charset="0"/>
              </a:rPr>
              <a:t> </a:t>
            </a:r>
            <a:r>
              <a:rPr lang="en-US" sz="2800" dirty="0" err="1">
                <a:cs typeface="Arial" charset="0"/>
              </a:rPr>
              <a:t>illum</a:t>
            </a:r>
            <a:r>
              <a:rPr lang="en-US" sz="2800" dirty="0">
                <a:cs typeface="Arial" charset="0"/>
              </a:rPr>
              <a:t> </a:t>
            </a:r>
            <a:r>
              <a:rPr lang="en-US" sz="2800" dirty="0" err="1">
                <a:cs typeface="Arial" charset="0"/>
              </a:rPr>
              <a:t>vellore</a:t>
            </a:r>
            <a:r>
              <a:rPr lang="en-US" sz="2800" dirty="0">
                <a:cs typeface="Arial" charset="0"/>
              </a:rPr>
              <a:t> </a:t>
            </a:r>
            <a:r>
              <a:rPr lang="en-US" sz="2800" dirty="0" err="1">
                <a:cs typeface="Arial" charset="0"/>
              </a:rPr>
              <a:t>ntiunt.Ehendic</a:t>
            </a:r>
            <a:r>
              <a:rPr lang="en-US" sz="2800" dirty="0">
                <a:cs typeface="Arial" charset="0"/>
              </a:rPr>
              <a:t> </a:t>
            </a:r>
            <a:r>
              <a:rPr lang="en-US" sz="2800" dirty="0" err="1">
                <a:cs typeface="Arial" charset="0"/>
              </a:rPr>
              <a:t>tatiam</a:t>
            </a:r>
            <a:r>
              <a:rPr lang="en-US" sz="2800" dirty="0">
                <a:cs typeface="Arial" charset="0"/>
              </a:rPr>
              <a:t> vent lab in </a:t>
            </a:r>
            <a:r>
              <a:rPr lang="en-US" sz="2800" dirty="0" err="1">
                <a:cs typeface="Arial" charset="0"/>
              </a:rPr>
              <a:t>prepellam</a:t>
            </a:r>
            <a:r>
              <a:rPr lang="en-US" sz="2800" dirty="0">
                <a:cs typeface="Arial" charset="0"/>
              </a:rPr>
              <a:t> de </a:t>
            </a:r>
            <a:r>
              <a:rPr lang="en-US" sz="2800" dirty="0" err="1">
                <a:cs typeface="Arial" charset="0"/>
              </a:rPr>
              <a:t>odisi</a:t>
            </a:r>
            <a:r>
              <a:rPr lang="en-US" sz="2800" dirty="0">
                <a:cs typeface="Arial" charset="0"/>
              </a:rPr>
              <a:t> </a:t>
            </a:r>
            <a:r>
              <a:rPr lang="en-US" sz="2800" dirty="0" err="1">
                <a:cs typeface="Arial" charset="0"/>
              </a:rPr>
              <a:t>duntiis</a:t>
            </a:r>
            <a:r>
              <a:rPr lang="en-US" sz="2800" dirty="0">
                <a:cs typeface="Arial" charset="0"/>
              </a:rPr>
              <a:t> </a:t>
            </a:r>
            <a:r>
              <a:rPr lang="en-US" sz="2800" dirty="0" err="1">
                <a:cs typeface="Arial" charset="0"/>
              </a:rPr>
              <a:t>estis</a:t>
            </a:r>
            <a:r>
              <a:rPr lang="en-US" sz="2800" dirty="0">
                <a:cs typeface="Arial" charset="0"/>
              </a:rPr>
              <a:t> </a:t>
            </a:r>
            <a:r>
              <a:rPr lang="en-US" sz="2800" dirty="0" err="1">
                <a:cs typeface="Arial" charset="0"/>
              </a:rPr>
              <a:t>asperspist</a:t>
            </a:r>
            <a:r>
              <a:rPr lang="en-US" sz="2800" dirty="0">
                <a:cs typeface="Arial" charset="0"/>
              </a:rPr>
              <a:t>, </a:t>
            </a:r>
            <a:r>
              <a:rPr lang="en-US" sz="2800" dirty="0" err="1">
                <a:cs typeface="Arial" charset="0"/>
              </a:rPr>
              <a:t>ea</a:t>
            </a:r>
            <a:r>
              <a:rPr lang="en-US" sz="2800" dirty="0">
                <a:cs typeface="Arial" charset="0"/>
              </a:rPr>
              <a:t> </a:t>
            </a:r>
            <a:r>
              <a:rPr lang="en-US" sz="2800" dirty="0" err="1">
                <a:cs typeface="Arial" charset="0"/>
              </a:rPr>
              <a:t>nossum</a:t>
            </a:r>
            <a:r>
              <a:rPr lang="en-US" sz="2800" dirty="0">
                <a:cs typeface="Arial" charset="0"/>
              </a:rPr>
              <a:t> </a:t>
            </a:r>
            <a:r>
              <a:rPr lang="en-US" sz="2800" dirty="0" err="1">
                <a:cs typeface="Arial" charset="0"/>
              </a:rPr>
              <a:t>vendiae</a:t>
            </a:r>
            <a:r>
              <a:rPr lang="en-US" sz="2800" dirty="0">
                <a:cs typeface="Arial" charset="0"/>
              </a:rPr>
              <a:t> plat.</a:t>
            </a:r>
          </a:p>
        </p:txBody>
      </p:sp>
      <p:sp>
        <p:nvSpPr>
          <p:cNvPr id="2064" name="TextBox 22"/>
          <p:cNvSpPr txBox="1">
            <a:spLocks noChangeArrowheads="1"/>
          </p:cNvSpPr>
          <p:nvPr/>
        </p:nvSpPr>
        <p:spPr bwMode="auto">
          <a:xfrm>
            <a:off x="17052925" y="34839275"/>
            <a:ext cx="173228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pPr algn="ctr"/>
            <a:r>
              <a:rPr lang="en-US" sz="6000" dirty="0">
                <a:solidFill>
                  <a:srgbClr val="910A29"/>
                </a:solidFill>
                <a:cs typeface="Arial" charset="0"/>
              </a:rPr>
              <a:t>Scientific subtitle goes here</a:t>
            </a:r>
          </a:p>
        </p:txBody>
      </p:sp>
      <p:sp>
        <p:nvSpPr>
          <p:cNvPr id="2065" name="TextBox 23"/>
          <p:cNvSpPr txBox="1">
            <a:spLocks noChangeArrowheads="1"/>
          </p:cNvSpPr>
          <p:nvPr/>
        </p:nvSpPr>
        <p:spPr bwMode="auto">
          <a:xfrm>
            <a:off x="17079913" y="20567650"/>
            <a:ext cx="17114837" cy="1385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r>
              <a:rPr lang="en-US" sz="2800" dirty="0" err="1">
                <a:solidFill>
                  <a:srgbClr val="910A29"/>
                </a:solidFill>
                <a:latin typeface="Arial Bold" charset="0"/>
                <a:cs typeface="Arial Bold" charset="0"/>
              </a:rPr>
              <a:t>Maio</a:t>
            </a:r>
            <a:r>
              <a:rPr lang="en-US" sz="2800" dirty="0">
                <a:solidFill>
                  <a:srgbClr val="910A29"/>
                </a:solidFill>
                <a:latin typeface="Arial Bold" charset="0"/>
                <a:cs typeface="Arial Bold" charset="0"/>
              </a:rPr>
              <a:t> tem </a:t>
            </a:r>
            <a:r>
              <a:rPr lang="en-US" sz="2800" dirty="0" err="1">
                <a:solidFill>
                  <a:srgbClr val="910A29"/>
                </a:solidFill>
                <a:latin typeface="Arial Bold" charset="0"/>
                <a:cs typeface="Arial Bold" charset="0"/>
              </a:rPr>
              <a:t>hilit</a:t>
            </a:r>
            <a:r>
              <a:rPr lang="en-US" sz="2800" dirty="0">
                <a:solidFill>
                  <a:srgbClr val="910A29"/>
                </a:solidFill>
                <a:latin typeface="Arial Bold" charset="0"/>
                <a:cs typeface="Arial Bold" charset="0"/>
              </a:rPr>
              <a:t> </a:t>
            </a:r>
            <a:r>
              <a:rPr lang="en-US" sz="2800" dirty="0" err="1">
                <a:solidFill>
                  <a:srgbClr val="910A29"/>
                </a:solidFill>
                <a:latin typeface="Arial Bold" charset="0"/>
                <a:cs typeface="Arial Bold" charset="0"/>
              </a:rPr>
              <a:t>mos</a:t>
            </a:r>
            <a:r>
              <a:rPr lang="en-US" sz="2800" dirty="0">
                <a:solidFill>
                  <a:srgbClr val="910A29"/>
                </a:solidFill>
                <a:latin typeface="Arial Bold" charset="0"/>
                <a:cs typeface="Arial Bold" charset="0"/>
              </a:rPr>
              <a:t> rem </a:t>
            </a:r>
            <a:r>
              <a:rPr lang="en-US" sz="2800" dirty="0" err="1">
                <a:solidFill>
                  <a:srgbClr val="910A29"/>
                </a:solidFill>
                <a:latin typeface="Arial Bold" charset="0"/>
                <a:cs typeface="Arial Bold" charset="0"/>
              </a:rPr>
              <a:t>quidis</a:t>
            </a:r>
            <a:r>
              <a:rPr lang="en-US" sz="2800" dirty="0">
                <a:solidFill>
                  <a:srgbClr val="910A29"/>
                </a:solidFill>
                <a:latin typeface="Arial Bold" charset="0"/>
                <a:cs typeface="Arial Bold" charset="0"/>
              </a:rPr>
              <a:t> </a:t>
            </a:r>
            <a:r>
              <a:rPr lang="en-US" sz="2800" dirty="0" err="1">
                <a:solidFill>
                  <a:srgbClr val="910A29"/>
                </a:solidFill>
                <a:latin typeface="Arial Bold" charset="0"/>
                <a:cs typeface="Arial Bold" charset="0"/>
              </a:rPr>
              <a:t>explabore</a:t>
            </a:r>
            <a:r>
              <a:rPr lang="en-US" sz="2800" dirty="0">
                <a:solidFill>
                  <a:srgbClr val="910A29"/>
                </a:solidFill>
                <a:latin typeface="Arial Bold" charset="0"/>
                <a:cs typeface="Arial Bold" charset="0"/>
              </a:rPr>
              <a:t>, </a:t>
            </a:r>
            <a:r>
              <a:rPr lang="en-US" sz="2800" dirty="0" err="1">
                <a:solidFill>
                  <a:srgbClr val="910A29"/>
                </a:solidFill>
                <a:latin typeface="Arial Bold" charset="0"/>
                <a:cs typeface="Arial Bold" charset="0"/>
              </a:rPr>
              <a:t>adit</a:t>
            </a:r>
            <a:r>
              <a:rPr lang="en-US" sz="2800" dirty="0">
                <a:solidFill>
                  <a:srgbClr val="910A29"/>
                </a:solidFill>
                <a:latin typeface="Arial Bold" charset="0"/>
                <a:cs typeface="Arial Bold" charset="0"/>
              </a:rPr>
              <a:t> </a:t>
            </a:r>
            <a:r>
              <a:rPr lang="en-US" sz="2800" dirty="0" err="1">
                <a:solidFill>
                  <a:srgbClr val="910A29"/>
                </a:solidFill>
                <a:latin typeface="Arial Bold" charset="0"/>
                <a:cs typeface="Arial Bold" charset="0"/>
              </a:rPr>
              <a:t>endelles</a:t>
            </a:r>
            <a:r>
              <a:rPr lang="en-US" sz="2800" dirty="0">
                <a:solidFill>
                  <a:srgbClr val="910A29"/>
                </a:solidFill>
                <a:latin typeface="Arial Bold" charset="0"/>
                <a:cs typeface="Arial Bold" charset="0"/>
              </a:rPr>
              <a:t> </a:t>
            </a:r>
            <a:r>
              <a:rPr lang="en-US" sz="2800" dirty="0" err="1">
                <a:solidFill>
                  <a:srgbClr val="910A29"/>
                </a:solidFill>
                <a:latin typeface="Arial Bold" charset="0"/>
                <a:cs typeface="Arial Bold" charset="0"/>
              </a:rPr>
              <a:t>sim</a:t>
            </a:r>
            <a:r>
              <a:rPr lang="en-US" sz="2800" dirty="0">
                <a:solidFill>
                  <a:srgbClr val="910A29"/>
                </a:solidFill>
                <a:latin typeface="Arial Bold" charset="0"/>
                <a:cs typeface="Arial Bold" charset="0"/>
              </a:rPr>
              <a:t> </a:t>
            </a:r>
            <a:r>
              <a:rPr lang="en-US" sz="2800" dirty="0" err="1">
                <a:solidFill>
                  <a:srgbClr val="910A29"/>
                </a:solidFill>
                <a:latin typeface="Arial Bold" charset="0"/>
                <a:cs typeface="Arial Bold" charset="0"/>
              </a:rPr>
              <a:t>ipitae</a:t>
            </a:r>
            <a:r>
              <a:rPr lang="en-US" sz="2800" dirty="0">
                <a:solidFill>
                  <a:srgbClr val="910A29"/>
                </a:solidFill>
                <a:latin typeface="Arial Bold" charset="0"/>
                <a:cs typeface="Arial Bold" charset="0"/>
              </a:rPr>
              <a:t> </a:t>
            </a:r>
            <a:r>
              <a:rPr lang="en-US" sz="2800" dirty="0" err="1">
                <a:solidFill>
                  <a:srgbClr val="910A29"/>
                </a:solidFill>
                <a:latin typeface="Arial Bold" charset="0"/>
                <a:cs typeface="Arial Bold" charset="0"/>
              </a:rPr>
              <a:t>audipsam</a:t>
            </a:r>
            <a:r>
              <a:rPr lang="en-US" sz="2800" dirty="0">
                <a:solidFill>
                  <a:srgbClr val="910A29"/>
                </a:solidFill>
                <a:latin typeface="Arial Bold" charset="0"/>
                <a:cs typeface="Arial Bold" charset="0"/>
              </a:rPr>
              <a:t> </a:t>
            </a:r>
            <a:r>
              <a:rPr lang="en-US" sz="2800" dirty="0" err="1">
                <a:solidFill>
                  <a:srgbClr val="910A29"/>
                </a:solidFill>
                <a:latin typeface="Arial Bold" charset="0"/>
                <a:cs typeface="Arial Bold" charset="0"/>
              </a:rPr>
              <a:t>doluptiost</a:t>
            </a:r>
            <a:r>
              <a:rPr lang="en-US" sz="2800" dirty="0">
                <a:solidFill>
                  <a:srgbClr val="910A29"/>
                </a:solidFill>
                <a:latin typeface="Arial Bold" charset="0"/>
                <a:cs typeface="Arial Bold" charset="0"/>
              </a:rPr>
              <a:t> </a:t>
            </a:r>
            <a:r>
              <a:rPr lang="en-US" sz="2800" dirty="0" err="1">
                <a:cs typeface="Arial" charset="0"/>
              </a:rPr>
              <a:t>ventet</a:t>
            </a:r>
            <a:r>
              <a:rPr lang="en-US" sz="2800" dirty="0">
                <a:cs typeface="Arial" charset="0"/>
              </a:rPr>
              <a:t> alit </a:t>
            </a:r>
            <a:r>
              <a:rPr lang="en-US" sz="2800" dirty="0" err="1">
                <a:cs typeface="Arial" charset="0"/>
              </a:rPr>
              <a:t>es</a:t>
            </a:r>
            <a:r>
              <a:rPr lang="en-US" sz="2800" dirty="0">
                <a:cs typeface="Arial" charset="0"/>
              </a:rPr>
              <a:t> </a:t>
            </a:r>
            <a:r>
              <a:rPr lang="en-US" sz="2800" dirty="0" err="1">
                <a:cs typeface="Arial" charset="0"/>
              </a:rPr>
              <a:t>experum</a:t>
            </a:r>
            <a:r>
              <a:rPr lang="en-US" sz="2800" dirty="0">
                <a:cs typeface="Arial" charset="0"/>
              </a:rPr>
              <a:t> rem re </a:t>
            </a:r>
            <a:r>
              <a:rPr lang="en-US" sz="2800" dirty="0" err="1">
                <a:cs typeface="Arial" charset="0"/>
              </a:rPr>
              <a:t>quis</a:t>
            </a:r>
            <a:r>
              <a:rPr lang="en-US" sz="2800" dirty="0">
                <a:cs typeface="Arial" charset="0"/>
              </a:rPr>
              <a:t> </a:t>
            </a:r>
            <a:r>
              <a:rPr lang="en-US" sz="2800" dirty="0" err="1">
                <a:cs typeface="Arial" charset="0"/>
              </a:rPr>
              <a:t>si</a:t>
            </a:r>
            <a:r>
              <a:rPr lang="en-US" sz="2800" dirty="0">
                <a:cs typeface="Arial" charset="0"/>
              </a:rPr>
              <a:t> </a:t>
            </a:r>
            <a:r>
              <a:rPr lang="en-US" sz="2800" dirty="0" err="1">
                <a:cs typeface="Arial" charset="0"/>
              </a:rPr>
              <a:t>necum</a:t>
            </a:r>
            <a:r>
              <a:rPr lang="en-US" sz="2800" dirty="0">
                <a:cs typeface="Arial" charset="0"/>
              </a:rPr>
              <a:t> </a:t>
            </a:r>
            <a:r>
              <a:rPr lang="en-US" sz="2800" dirty="0" err="1">
                <a:cs typeface="Arial" charset="0"/>
              </a:rPr>
              <a:t>ut</a:t>
            </a:r>
            <a:r>
              <a:rPr lang="en-US" sz="2800" dirty="0">
                <a:cs typeface="Arial" charset="0"/>
              </a:rPr>
              <a:t> </a:t>
            </a:r>
            <a:r>
              <a:rPr lang="en-US" sz="2800" dirty="0" err="1">
                <a:cs typeface="Arial" charset="0"/>
              </a:rPr>
              <a:t>aut</a:t>
            </a:r>
            <a:r>
              <a:rPr lang="en-US" sz="2800" dirty="0">
                <a:cs typeface="Arial" charset="0"/>
              </a:rPr>
              <a:t> alit qui con </a:t>
            </a:r>
            <a:r>
              <a:rPr lang="en-US" sz="2800" dirty="0" err="1">
                <a:cs typeface="Arial" charset="0"/>
              </a:rPr>
              <a:t>conse</a:t>
            </a:r>
            <a:r>
              <a:rPr lang="en-US" sz="2800" dirty="0">
                <a:cs typeface="Arial" charset="0"/>
              </a:rPr>
              <a:t> a </a:t>
            </a:r>
            <a:r>
              <a:rPr lang="en-US" sz="2800" dirty="0" err="1">
                <a:cs typeface="Arial" charset="0"/>
              </a:rPr>
              <a:t>nosandant</a:t>
            </a:r>
            <a:r>
              <a:rPr lang="en-US" sz="2800" dirty="0">
                <a:cs typeface="Arial" charset="0"/>
              </a:rPr>
              <a:t> </a:t>
            </a:r>
            <a:r>
              <a:rPr lang="en-US" sz="2800" dirty="0" err="1">
                <a:cs typeface="Arial" charset="0"/>
              </a:rPr>
              <a:t>voloren</a:t>
            </a:r>
            <a:r>
              <a:rPr lang="en-US" sz="2800" dirty="0">
                <a:cs typeface="Arial" charset="0"/>
              </a:rPr>
              <a:t> </a:t>
            </a:r>
            <a:r>
              <a:rPr lang="en-US" sz="2800" dirty="0" err="1">
                <a:cs typeface="Arial" charset="0"/>
              </a:rPr>
              <a:t>istias</a:t>
            </a:r>
            <a:r>
              <a:rPr lang="en-US" sz="2800" dirty="0">
                <a:cs typeface="Arial" charset="0"/>
              </a:rPr>
              <a:t> non repro </a:t>
            </a:r>
            <a:r>
              <a:rPr lang="en-US" sz="2800" dirty="0" err="1">
                <a:cs typeface="Arial" charset="0"/>
              </a:rPr>
              <a:t>moloremqui</a:t>
            </a:r>
            <a:r>
              <a:rPr lang="en-US" sz="2800" dirty="0">
                <a:cs typeface="Arial" charset="0"/>
              </a:rPr>
              <a:t> </a:t>
            </a:r>
            <a:r>
              <a:rPr lang="en-US" sz="2800" dirty="0" err="1">
                <a:cs typeface="Arial" charset="0"/>
              </a:rPr>
              <a:t>utaectatione</a:t>
            </a:r>
            <a:r>
              <a:rPr lang="en-US" sz="2800" dirty="0">
                <a:cs typeface="Arial" charset="0"/>
              </a:rPr>
              <a:t> </a:t>
            </a:r>
            <a:r>
              <a:rPr lang="en-US" sz="2800" dirty="0" err="1">
                <a:cs typeface="Arial" charset="0"/>
              </a:rPr>
              <a:t>pel</a:t>
            </a:r>
            <a:r>
              <a:rPr lang="en-US" sz="2800" dirty="0">
                <a:cs typeface="Arial" charset="0"/>
              </a:rPr>
              <a:t> </a:t>
            </a:r>
          </a:p>
        </p:txBody>
      </p:sp>
      <p:sp>
        <p:nvSpPr>
          <p:cNvPr id="2066" name="TextBox 24"/>
          <p:cNvSpPr txBox="1">
            <a:spLocks noChangeArrowheads="1"/>
          </p:cNvSpPr>
          <p:nvPr/>
        </p:nvSpPr>
        <p:spPr bwMode="auto">
          <a:xfrm>
            <a:off x="17233900" y="24571325"/>
            <a:ext cx="17141825"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pPr algn="ctr"/>
            <a:r>
              <a:rPr lang="en-US" sz="6000" dirty="0">
                <a:solidFill>
                  <a:srgbClr val="910A29"/>
                </a:solidFill>
                <a:cs typeface="Arial" charset="0"/>
              </a:rPr>
              <a:t>Scientific subtitle goes here</a:t>
            </a:r>
          </a:p>
        </p:txBody>
      </p:sp>
      <p:sp>
        <p:nvSpPr>
          <p:cNvPr id="2067" name="TextBox 25"/>
          <p:cNvSpPr txBox="1">
            <a:spLocks noChangeArrowheads="1"/>
          </p:cNvSpPr>
          <p:nvPr/>
        </p:nvSpPr>
        <p:spPr bwMode="auto">
          <a:xfrm>
            <a:off x="17097375" y="26219150"/>
            <a:ext cx="17194213" cy="5692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r>
              <a:rPr lang="en-US" sz="2800" dirty="0" err="1">
                <a:solidFill>
                  <a:srgbClr val="910A29"/>
                </a:solidFill>
                <a:latin typeface="Arial Bold" charset="0"/>
                <a:cs typeface="Arial Bold" charset="0"/>
              </a:rPr>
              <a:t>Maio</a:t>
            </a:r>
            <a:r>
              <a:rPr lang="en-US" sz="2800" dirty="0">
                <a:solidFill>
                  <a:srgbClr val="910A29"/>
                </a:solidFill>
                <a:latin typeface="Arial Bold" charset="0"/>
                <a:cs typeface="Arial Bold" charset="0"/>
              </a:rPr>
              <a:t> tem </a:t>
            </a:r>
            <a:r>
              <a:rPr lang="en-US" sz="2800" dirty="0" err="1">
                <a:solidFill>
                  <a:srgbClr val="910A29"/>
                </a:solidFill>
                <a:latin typeface="Arial Bold" charset="0"/>
                <a:cs typeface="Arial Bold" charset="0"/>
              </a:rPr>
              <a:t>hilit</a:t>
            </a:r>
            <a:r>
              <a:rPr lang="en-US" sz="2800" dirty="0">
                <a:solidFill>
                  <a:srgbClr val="910A29"/>
                </a:solidFill>
                <a:latin typeface="Arial Bold" charset="0"/>
                <a:cs typeface="Arial Bold" charset="0"/>
              </a:rPr>
              <a:t> </a:t>
            </a:r>
            <a:r>
              <a:rPr lang="en-US" sz="2800" dirty="0" err="1">
                <a:solidFill>
                  <a:srgbClr val="910A29"/>
                </a:solidFill>
                <a:latin typeface="Arial Bold" charset="0"/>
                <a:cs typeface="Arial Bold" charset="0"/>
              </a:rPr>
              <a:t>mos</a:t>
            </a:r>
            <a:r>
              <a:rPr lang="en-US" sz="2800" dirty="0">
                <a:solidFill>
                  <a:srgbClr val="910A29"/>
                </a:solidFill>
                <a:latin typeface="Arial Bold" charset="0"/>
                <a:cs typeface="Arial Bold" charset="0"/>
              </a:rPr>
              <a:t> rem </a:t>
            </a:r>
            <a:r>
              <a:rPr lang="en-US" sz="2800" dirty="0" err="1">
                <a:solidFill>
                  <a:srgbClr val="910A29"/>
                </a:solidFill>
                <a:latin typeface="Arial Bold" charset="0"/>
                <a:cs typeface="Arial Bold" charset="0"/>
              </a:rPr>
              <a:t>quidis</a:t>
            </a:r>
            <a:r>
              <a:rPr lang="en-US" sz="2800" dirty="0">
                <a:solidFill>
                  <a:srgbClr val="910A29"/>
                </a:solidFill>
                <a:latin typeface="Arial Bold" charset="0"/>
                <a:cs typeface="Arial Bold" charset="0"/>
              </a:rPr>
              <a:t> </a:t>
            </a:r>
            <a:r>
              <a:rPr lang="en-US" sz="2800" dirty="0" err="1">
                <a:solidFill>
                  <a:srgbClr val="910A29"/>
                </a:solidFill>
                <a:latin typeface="Arial Bold" charset="0"/>
                <a:cs typeface="Arial Bold" charset="0"/>
              </a:rPr>
              <a:t>explabore</a:t>
            </a:r>
            <a:r>
              <a:rPr lang="en-US" sz="2800" dirty="0">
                <a:solidFill>
                  <a:srgbClr val="910A29"/>
                </a:solidFill>
                <a:latin typeface="Arial Bold" charset="0"/>
                <a:cs typeface="Arial Bold" charset="0"/>
              </a:rPr>
              <a:t>, </a:t>
            </a:r>
            <a:r>
              <a:rPr lang="en-US" sz="2800" dirty="0" err="1">
                <a:solidFill>
                  <a:srgbClr val="910A29"/>
                </a:solidFill>
                <a:latin typeface="Arial Bold" charset="0"/>
                <a:cs typeface="Arial Bold" charset="0"/>
              </a:rPr>
              <a:t>adit</a:t>
            </a:r>
            <a:r>
              <a:rPr lang="en-US" sz="2800" dirty="0">
                <a:solidFill>
                  <a:srgbClr val="910A29"/>
                </a:solidFill>
                <a:latin typeface="Arial Bold" charset="0"/>
                <a:cs typeface="Arial Bold" charset="0"/>
              </a:rPr>
              <a:t> </a:t>
            </a:r>
            <a:r>
              <a:rPr lang="en-US" sz="2800" dirty="0" err="1">
                <a:solidFill>
                  <a:srgbClr val="910A29"/>
                </a:solidFill>
                <a:latin typeface="Arial Bold" charset="0"/>
                <a:cs typeface="Arial Bold" charset="0"/>
              </a:rPr>
              <a:t>endelles</a:t>
            </a:r>
            <a:r>
              <a:rPr lang="en-US" sz="2800" dirty="0">
                <a:solidFill>
                  <a:srgbClr val="910A29"/>
                </a:solidFill>
                <a:latin typeface="Arial Bold" charset="0"/>
                <a:cs typeface="Arial Bold" charset="0"/>
              </a:rPr>
              <a:t> </a:t>
            </a:r>
            <a:r>
              <a:rPr lang="en-US" sz="2800" dirty="0" err="1">
                <a:solidFill>
                  <a:srgbClr val="910A29"/>
                </a:solidFill>
                <a:latin typeface="Arial Bold" charset="0"/>
                <a:cs typeface="Arial Bold" charset="0"/>
              </a:rPr>
              <a:t>sim</a:t>
            </a:r>
            <a:r>
              <a:rPr lang="en-US" sz="2800" dirty="0">
                <a:solidFill>
                  <a:srgbClr val="910A29"/>
                </a:solidFill>
                <a:latin typeface="Arial Bold" charset="0"/>
                <a:cs typeface="Arial Bold" charset="0"/>
              </a:rPr>
              <a:t> </a:t>
            </a:r>
            <a:r>
              <a:rPr lang="en-US" sz="2800" dirty="0" err="1">
                <a:solidFill>
                  <a:srgbClr val="910A29"/>
                </a:solidFill>
                <a:latin typeface="Arial Bold" charset="0"/>
                <a:cs typeface="Arial Bold" charset="0"/>
              </a:rPr>
              <a:t>ipitae</a:t>
            </a:r>
            <a:r>
              <a:rPr lang="en-US" sz="2800" dirty="0">
                <a:solidFill>
                  <a:srgbClr val="910A29"/>
                </a:solidFill>
                <a:latin typeface="Arial Bold" charset="0"/>
                <a:cs typeface="Arial Bold" charset="0"/>
              </a:rPr>
              <a:t> </a:t>
            </a:r>
            <a:r>
              <a:rPr lang="en-US" sz="2800" dirty="0" err="1">
                <a:solidFill>
                  <a:srgbClr val="910A29"/>
                </a:solidFill>
                <a:latin typeface="Arial Bold" charset="0"/>
                <a:cs typeface="Arial Bold" charset="0"/>
              </a:rPr>
              <a:t>audipsam</a:t>
            </a:r>
            <a:r>
              <a:rPr lang="en-US" sz="2800" dirty="0">
                <a:solidFill>
                  <a:srgbClr val="910A29"/>
                </a:solidFill>
                <a:latin typeface="Arial Bold" charset="0"/>
                <a:cs typeface="Arial Bold" charset="0"/>
              </a:rPr>
              <a:t> </a:t>
            </a:r>
            <a:r>
              <a:rPr lang="en-US" sz="2800" dirty="0" err="1">
                <a:cs typeface="Arial" charset="0"/>
              </a:rPr>
              <a:t>doluptiost</a:t>
            </a:r>
            <a:r>
              <a:rPr lang="en-US" sz="2800" dirty="0">
                <a:cs typeface="Arial" charset="0"/>
              </a:rPr>
              <a:t> </a:t>
            </a:r>
            <a:r>
              <a:rPr lang="en-US" sz="2800" dirty="0" err="1">
                <a:cs typeface="Arial" charset="0"/>
              </a:rPr>
              <a:t>ventet</a:t>
            </a:r>
            <a:r>
              <a:rPr lang="en-US" sz="2800" dirty="0">
                <a:cs typeface="Arial" charset="0"/>
              </a:rPr>
              <a:t> alit </a:t>
            </a:r>
            <a:r>
              <a:rPr lang="en-US" sz="2800" dirty="0" err="1">
                <a:cs typeface="Arial" charset="0"/>
              </a:rPr>
              <a:t>es</a:t>
            </a:r>
            <a:r>
              <a:rPr lang="en-US" sz="2800" dirty="0">
                <a:cs typeface="Arial" charset="0"/>
              </a:rPr>
              <a:t> </a:t>
            </a:r>
            <a:r>
              <a:rPr lang="en-US" sz="2800" dirty="0" err="1">
                <a:cs typeface="Arial" charset="0"/>
              </a:rPr>
              <a:t>experum</a:t>
            </a:r>
            <a:r>
              <a:rPr lang="en-US" sz="2800" dirty="0">
                <a:cs typeface="Arial" charset="0"/>
              </a:rPr>
              <a:t> rem re </a:t>
            </a:r>
            <a:r>
              <a:rPr lang="en-US" sz="2800" dirty="0" err="1">
                <a:cs typeface="Arial" charset="0"/>
              </a:rPr>
              <a:t>quis</a:t>
            </a:r>
            <a:r>
              <a:rPr lang="en-US" sz="2800" dirty="0">
                <a:cs typeface="Arial" charset="0"/>
              </a:rPr>
              <a:t> </a:t>
            </a:r>
            <a:r>
              <a:rPr lang="en-US" sz="2800" dirty="0" err="1">
                <a:cs typeface="Arial" charset="0"/>
              </a:rPr>
              <a:t>si</a:t>
            </a:r>
            <a:r>
              <a:rPr lang="en-US" sz="2800" dirty="0">
                <a:cs typeface="Arial" charset="0"/>
              </a:rPr>
              <a:t> </a:t>
            </a:r>
            <a:r>
              <a:rPr lang="en-US" sz="2800" dirty="0" err="1">
                <a:cs typeface="Arial" charset="0"/>
              </a:rPr>
              <a:t>necum</a:t>
            </a:r>
            <a:r>
              <a:rPr lang="en-US" sz="2800" dirty="0">
                <a:cs typeface="Arial" charset="0"/>
              </a:rPr>
              <a:t> </a:t>
            </a:r>
            <a:r>
              <a:rPr lang="en-US" sz="2800" dirty="0" err="1">
                <a:cs typeface="Arial" charset="0"/>
              </a:rPr>
              <a:t>ut</a:t>
            </a:r>
            <a:r>
              <a:rPr lang="en-US" sz="2800" dirty="0">
                <a:cs typeface="Arial" charset="0"/>
              </a:rPr>
              <a:t> </a:t>
            </a:r>
            <a:r>
              <a:rPr lang="en-US" sz="2800" dirty="0" err="1">
                <a:cs typeface="Arial" charset="0"/>
              </a:rPr>
              <a:t>aut</a:t>
            </a:r>
            <a:r>
              <a:rPr lang="en-US" sz="2800" dirty="0">
                <a:cs typeface="Arial" charset="0"/>
              </a:rPr>
              <a:t> alit qui con </a:t>
            </a:r>
            <a:r>
              <a:rPr lang="en-US" sz="2800" dirty="0" err="1">
                <a:cs typeface="Arial" charset="0"/>
              </a:rPr>
              <a:t>conse</a:t>
            </a:r>
            <a:r>
              <a:rPr lang="en-US" sz="2800" dirty="0">
                <a:cs typeface="Arial" charset="0"/>
              </a:rPr>
              <a:t> a </a:t>
            </a:r>
            <a:r>
              <a:rPr lang="en-US" sz="2800" dirty="0" err="1">
                <a:cs typeface="Arial" charset="0"/>
              </a:rPr>
              <a:t>nosandant</a:t>
            </a:r>
            <a:r>
              <a:rPr lang="en-US" sz="2800" dirty="0">
                <a:cs typeface="Arial" charset="0"/>
              </a:rPr>
              <a:t> </a:t>
            </a:r>
            <a:r>
              <a:rPr lang="en-US" sz="2800" dirty="0" err="1">
                <a:cs typeface="Arial" charset="0"/>
              </a:rPr>
              <a:t>voloren</a:t>
            </a:r>
            <a:r>
              <a:rPr lang="en-US" sz="2800" dirty="0">
                <a:cs typeface="Arial" charset="0"/>
              </a:rPr>
              <a:t> </a:t>
            </a:r>
            <a:r>
              <a:rPr lang="en-US" sz="2800" dirty="0" err="1">
                <a:cs typeface="Arial" charset="0"/>
              </a:rPr>
              <a:t>istias</a:t>
            </a:r>
            <a:r>
              <a:rPr lang="en-US" sz="2800" dirty="0">
                <a:cs typeface="Arial" charset="0"/>
              </a:rPr>
              <a:t> non repro </a:t>
            </a:r>
            <a:r>
              <a:rPr lang="en-US" sz="2800" dirty="0" err="1">
                <a:cs typeface="Arial" charset="0"/>
              </a:rPr>
              <a:t>moloremqui</a:t>
            </a:r>
            <a:r>
              <a:rPr lang="en-US" sz="2800" dirty="0">
                <a:cs typeface="Arial" charset="0"/>
              </a:rPr>
              <a:t> </a:t>
            </a:r>
            <a:r>
              <a:rPr lang="en-US" sz="2800" dirty="0" err="1">
                <a:cs typeface="Arial" charset="0"/>
              </a:rPr>
              <a:t>utaectatione</a:t>
            </a:r>
            <a:r>
              <a:rPr lang="en-US" sz="2800" dirty="0">
                <a:cs typeface="Arial" charset="0"/>
              </a:rPr>
              <a:t> </a:t>
            </a:r>
            <a:r>
              <a:rPr lang="en-US" sz="2800" dirty="0" err="1">
                <a:cs typeface="Arial" charset="0"/>
              </a:rPr>
              <a:t>pel</a:t>
            </a:r>
            <a:r>
              <a:rPr lang="en-US" sz="2800" dirty="0">
                <a:cs typeface="Arial" charset="0"/>
              </a:rPr>
              <a:t> </a:t>
            </a:r>
            <a:r>
              <a:rPr lang="en-US" sz="2800" dirty="0" err="1">
                <a:cs typeface="Arial" charset="0"/>
              </a:rPr>
              <a:t>eatum</a:t>
            </a:r>
            <a:r>
              <a:rPr lang="en-US" sz="2800" dirty="0">
                <a:cs typeface="Arial" charset="0"/>
              </a:rPr>
              <a:t> </a:t>
            </a:r>
            <a:r>
              <a:rPr lang="en-US" sz="2800" dirty="0" err="1">
                <a:cs typeface="Arial" charset="0"/>
              </a:rPr>
              <a:t>reperfere</a:t>
            </a:r>
            <a:r>
              <a:rPr lang="en-US" sz="2800" dirty="0">
                <a:cs typeface="Arial" charset="0"/>
              </a:rPr>
              <a:t> </a:t>
            </a:r>
            <a:r>
              <a:rPr lang="en-US" sz="2800" dirty="0" err="1">
                <a:cs typeface="Arial" charset="0"/>
              </a:rPr>
              <a:t>vit</a:t>
            </a:r>
            <a:r>
              <a:rPr lang="en-US" sz="2800" dirty="0">
                <a:cs typeface="Arial" charset="0"/>
              </a:rPr>
              <a:t> as </a:t>
            </a:r>
            <a:r>
              <a:rPr lang="en-US" sz="2800" dirty="0" err="1">
                <a:cs typeface="Arial" charset="0"/>
              </a:rPr>
              <a:t>utaero</a:t>
            </a:r>
            <a:r>
              <a:rPr lang="en-US" sz="2800" dirty="0">
                <a:cs typeface="Arial" charset="0"/>
              </a:rPr>
              <a:t> </a:t>
            </a:r>
            <a:r>
              <a:rPr lang="en-US" sz="2800" dirty="0" err="1">
                <a:cs typeface="Arial" charset="0"/>
              </a:rPr>
              <a:t>berferati</a:t>
            </a:r>
            <a:r>
              <a:rPr lang="en-US" sz="2800" dirty="0">
                <a:cs typeface="Arial" charset="0"/>
              </a:rPr>
              <a:t> </a:t>
            </a:r>
            <a:r>
              <a:rPr lang="en-US" sz="2800" dirty="0" err="1">
                <a:cs typeface="Arial" charset="0"/>
              </a:rPr>
              <a:t>andi</a:t>
            </a:r>
            <a:r>
              <a:rPr lang="en-US" sz="2800" dirty="0">
                <a:cs typeface="Arial" charset="0"/>
              </a:rPr>
              <a:t> </a:t>
            </a:r>
            <a:r>
              <a:rPr lang="en-US" sz="2800" dirty="0" err="1">
                <a:cs typeface="Arial" charset="0"/>
              </a:rPr>
              <a:t>quis</a:t>
            </a:r>
            <a:r>
              <a:rPr lang="en-US" sz="2800" dirty="0">
                <a:cs typeface="Arial" charset="0"/>
              </a:rPr>
              <a:t> </a:t>
            </a:r>
            <a:r>
              <a:rPr lang="en-US" sz="2800" dirty="0" err="1">
                <a:cs typeface="Arial" charset="0"/>
              </a:rPr>
              <a:t>doloreiciat</a:t>
            </a:r>
            <a:r>
              <a:rPr lang="en-US" sz="2800" dirty="0">
                <a:cs typeface="Arial" charset="0"/>
              </a:rPr>
              <a:t> </a:t>
            </a:r>
            <a:r>
              <a:rPr lang="en-US" sz="2800" dirty="0" err="1">
                <a:cs typeface="Arial" charset="0"/>
              </a:rPr>
              <a:t>quiati</a:t>
            </a:r>
            <a:r>
              <a:rPr lang="en-US" sz="2800" dirty="0">
                <a:cs typeface="Arial" charset="0"/>
              </a:rPr>
              <a:t> </a:t>
            </a:r>
            <a:r>
              <a:rPr lang="en-US" sz="2800" dirty="0" err="1">
                <a:cs typeface="Arial" charset="0"/>
              </a:rPr>
              <a:t>undipsandi</a:t>
            </a:r>
            <a:r>
              <a:rPr lang="en-US" sz="2800" dirty="0">
                <a:cs typeface="Arial" charset="0"/>
              </a:rPr>
              <a:t> </a:t>
            </a:r>
            <a:r>
              <a:rPr lang="en-US" sz="2800" dirty="0" err="1">
                <a:cs typeface="Arial" charset="0"/>
              </a:rPr>
              <a:t>conem</a:t>
            </a:r>
            <a:r>
              <a:rPr lang="en-US" sz="2800" dirty="0">
                <a:cs typeface="Arial" charset="0"/>
              </a:rPr>
              <a:t>. </a:t>
            </a:r>
            <a:r>
              <a:rPr lang="en-US" sz="2800" dirty="0" err="1">
                <a:cs typeface="Arial" charset="0"/>
              </a:rPr>
              <a:t>Exero</a:t>
            </a:r>
            <a:r>
              <a:rPr lang="en-US" sz="2800" dirty="0">
                <a:cs typeface="Arial" charset="0"/>
              </a:rPr>
              <a:t> </a:t>
            </a:r>
            <a:r>
              <a:rPr lang="en-US" sz="2800" dirty="0" err="1">
                <a:cs typeface="Arial" charset="0"/>
              </a:rPr>
              <a:t>dolo</a:t>
            </a:r>
            <a:r>
              <a:rPr lang="en-US" sz="2800" dirty="0">
                <a:cs typeface="Arial" charset="0"/>
              </a:rPr>
              <a:t> qui </a:t>
            </a:r>
            <a:r>
              <a:rPr lang="en-US" sz="2800" dirty="0" err="1">
                <a:cs typeface="Arial" charset="0"/>
              </a:rPr>
              <a:t>dipsam</a:t>
            </a:r>
            <a:r>
              <a:rPr lang="en-US" sz="2800" dirty="0">
                <a:cs typeface="Arial" charset="0"/>
              </a:rPr>
              <a:t>, </a:t>
            </a:r>
            <a:r>
              <a:rPr lang="en-US" sz="2800" dirty="0" err="1">
                <a:cs typeface="Arial" charset="0"/>
              </a:rPr>
              <a:t>sapersp</a:t>
            </a:r>
            <a:r>
              <a:rPr lang="en-US" sz="2800" dirty="0">
                <a:cs typeface="Arial" charset="0"/>
              </a:rPr>
              <a:t> </a:t>
            </a:r>
            <a:r>
              <a:rPr lang="en-US" sz="2800" dirty="0" err="1">
                <a:cs typeface="Arial" charset="0"/>
              </a:rPr>
              <a:t>ereium</a:t>
            </a:r>
            <a:r>
              <a:rPr lang="en-US" sz="2800" dirty="0">
                <a:cs typeface="Arial" charset="0"/>
              </a:rPr>
              <a:t> </a:t>
            </a:r>
            <a:r>
              <a:rPr lang="en-US" sz="2800" dirty="0" err="1">
                <a:cs typeface="Arial" charset="0"/>
              </a:rPr>
              <a:t>quia</a:t>
            </a:r>
            <a:r>
              <a:rPr lang="en-US" sz="2800" dirty="0">
                <a:cs typeface="Arial" charset="0"/>
              </a:rPr>
              <a:t> </a:t>
            </a:r>
            <a:r>
              <a:rPr lang="en-US" sz="2800" dirty="0" err="1">
                <a:cs typeface="Arial" charset="0"/>
              </a:rPr>
              <a:t>aut</a:t>
            </a:r>
            <a:r>
              <a:rPr lang="en-US" sz="2800" dirty="0">
                <a:cs typeface="Arial" charset="0"/>
              </a:rPr>
              <a:t> </a:t>
            </a:r>
            <a:r>
              <a:rPr lang="en-US" sz="2800" dirty="0" err="1">
                <a:cs typeface="Arial" charset="0"/>
              </a:rPr>
              <a:t>idelentiae</a:t>
            </a:r>
            <a:r>
              <a:rPr lang="en-US" sz="2800" dirty="0">
                <a:cs typeface="Arial" charset="0"/>
              </a:rPr>
              <a:t> </a:t>
            </a:r>
            <a:r>
              <a:rPr lang="en-US" sz="2800" dirty="0" err="1">
                <a:cs typeface="Arial" charset="0"/>
              </a:rPr>
              <a:t>nullendae</a:t>
            </a:r>
            <a:r>
              <a:rPr lang="en-US" sz="2800" dirty="0">
                <a:cs typeface="Arial" charset="0"/>
              </a:rPr>
              <a:t> </a:t>
            </a:r>
          </a:p>
          <a:p>
            <a:r>
              <a:rPr lang="en-US" sz="2800" dirty="0" err="1">
                <a:cs typeface="Arial" charset="0"/>
              </a:rPr>
              <a:t>nis</a:t>
            </a:r>
            <a:r>
              <a:rPr lang="en-US" sz="2800" dirty="0">
                <a:cs typeface="Arial" charset="0"/>
              </a:rPr>
              <a:t> </a:t>
            </a:r>
            <a:r>
              <a:rPr lang="en-US" sz="2800" dirty="0" err="1">
                <a:cs typeface="Arial" charset="0"/>
              </a:rPr>
              <a:t>exped</a:t>
            </a:r>
            <a:r>
              <a:rPr lang="en-US" sz="2800" dirty="0">
                <a:cs typeface="Arial" charset="0"/>
              </a:rPr>
              <a:t> et et </a:t>
            </a:r>
            <a:r>
              <a:rPr lang="en-US" sz="2800" dirty="0" err="1">
                <a:cs typeface="Arial" charset="0"/>
              </a:rPr>
              <a:t>ommolupta</a:t>
            </a:r>
            <a:r>
              <a:rPr lang="en-US" sz="2800" dirty="0">
                <a:cs typeface="Arial" charset="0"/>
              </a:rPr>
              <a:t> </a:t>
            </a:r>
            <a:r>
              <a:rPr lang="en-US" sz="2800" dirty="0" err="1">
                <a:cs typeface="Arial" charset="0"/>
              </a:rPr>
              <a:t>volupti</a:t>
            </a:r>
            <a:r>
              <a:rPr lang="en-US" sz="2800" dirty="0">
                <a:cs typeface="Arial" charset="0"/>
              </a:rPr>
              <a:t> </a:t>
            </a:r>
            <a:r>
              <a:rPr lang="en-US" sz="2800" dirty="0" err="1">
                <a:cs typeface="Arial" charset="0"/>
              </a:rPr>
              <a:t>dit</a:t>
            </a:r>
            <a:r>
              <a:rPr lang="en-US" sz="2800" dirty="0">
                <a:cs typeface="Arial" charset="0"/>
              </a:rPr>
              <a:t> </a:t>
            </a:r>
            <a:r>
              <a:rPr lang="en-US" sz="2800" dirty="0" err="1">
                <a:cs typeface="Arial" charset="0"/>
              </a:rPr>
              <a:t>volupis</a:t>
            </a:r>
            <a:r>
              <a:rPr lang="en-US" sz="2800" dirty="0">
                <a:cs typeface="Arial" charset="0"/>
              </a:rPr>
              <a:t> </a:t>
            </a:r>
            <a:r>
              <a:rPr lang="en-US" sz="2800" dirty="0" err="1">
                <a:cs typeface="Arial" charset="0"/>
              </a:rPr>
              <a:t>suntion</a:t>
            </a:r>
            <a:r>
              <a:rPr lang="en-US" sz="2800" dirty="0">
                <a:cs typeface="Arial" charset="0"/>
              </a:rPr>
              <a:t> </a:t>
            </a:r>
            <a:r>
              <a:rPr lang="en-US" sz="2800" dirty="0" err="1">
                <a:cs typeface="Arial" charset="0"/>
              </a:rPr>
              <a:t>sequati</a:t>
            </a:r>
            <a:r>
              <a:rPr lang="en-US" sz="2800" dirty="0">
                <a:cs typeface="Arial" charset="0"/>
              </a:rPr>
              <a:t> non </a:t>
            </a:r>
            <a:r>
              <a:rPr lang="en-US" sz="2800" dirty="0" err="1">
                <a:cs typeface="Arial" charset="0"/>
              </a:rPr>
              <a:t>nume</a:t>
            </a:r>
            <a:r>
              <a:rPr lang="en-US" sz="2800" dirty="0">
                <a:cs typeface="Arial" charset="0"/>
              </a:rPr>
              <a:t> </a:t>
            </a:r>
            <a:r>
              <a:rPr lang="en-US" sz="2800" dirty="0" err="1">
                <a:cs typeface="Arial" charset="0"/>
              </a:rPr>
              <a:t>conserit</a:t>
            </a:r>
            <a:r>
              <a:rPr lang="en-US" sz="2800" dirty="0">
                <a:cs typeface="Arial" charset="0"/>
              </a:rPr>
              <a:t> </a:t>
            </a:r>
            <a:r>
              <a:rPr lang="en-US" sz="2800" dirty="0" err="1">
                <a:cs typeface="Arial" charset="0"/>
              </a:rPr>
              <a:t>porporro</a:t>
            </a:r>
            <a:r>
              <a:rPr lang="en-US" sz="2800" dirty="0">
                <a:cs typeface="Arial" charset="0"/>
              </a:rPr>
              <a:t> </a:t>
            </a:r>
            <a:r>
              <a:rPr lang="en-US" sz="2800" dirty="0" err="1">
                <a:cs typeface="Arial" charset="0"/>
              </a:rPr>
              <a:t>doloren</a:t>
            </a:r>
            <a:r>
              <a:rPr lang="en-US" sz="2800" dirty="0">
                <a:cs typeface="Arial" charset="0"/>
              </a:rPr>
              <a:t> </a:t>
            </a:r>
            <a:r>
              <a:rPr lang="en-US" sz="2800" dirty="0" err="1">
                <a:cs typeface="Arial" charset="0"/>
              </a:rPr>
              <a:t>ihiliquo</a:t>
            </a:r>
            <a:r>
              <a:rPr lang="en-US" sz="2800" dirty="0">
                <a:cs typeface="Arial" charset="0"/>
              </a:rPr>
              <a:t> </a:t>
            </a:r>
            <a:r>
              <a:rPr lang="en-US" sz="2800" dirty="0" err="1">
                <a:cs typeface="Arial" charset="0"/>
              </a:rPr>
              <a:t>omnienda</a:t>
            </a:r>
            <a:r>
              <a:rPr lang="en-US" sz="2800" dirty="0">
                <a:cs typeface="Arial" charset="0"/>
              </a:rPr>
              <a:t> </a:t>
            </a:r>
            <a:r>
              <a:rPr lang="en-US" sz="2800" dirty="0" err="1">
                <a:cs typeface="Arial" charset="0"/>
              </a:rPr>
              <a:t>dolupta</a:t>
            </a:r>
            <a:r>
              <a:rPr lang="en-US" sz="2800" dirty="0">
                <a:cs typeface="Arial" charset="0"/>
              </a:rPr>
              <a:t> </a:t>
            </a:r>
            <a:r>
              <a:rPr lang="en-US" sz="2800" dirty="0" err="1">
                <a:cs typeface="Arial" charset="0"/>
              </a:rPr>
              <a:t>doluptat</a:t>
            </a:r>
            <a:r>
              <a:rPr lang="en-US" sz="2800" dirty="0">
                <a:cs typeface="Arial" charset="0"/>
              </a:rPr>
              <a:t> </a:t>
            </a:r>
            <a:r>
              <a:rPr lang="en-US" sz="2800" dirty="0" err="1">
                <a:cs typeface="Arial" charset="0"/>
              </a:rPr>
              <a:t>offictae</a:t>
            </a:r>
            <a:r>
              <a:rPr lang="en-US" sz="2800" dirty="0">
                <a:cs typeface="Arial" charset="0"/>
              </a:rPr>
              <a:t> </a:t>
            </a:r>
            <a:r>
              <a:rPr lang="en-US" sz="2800" dirty="0" err="1">
                <a:cs typeface="Arial" charset="0"/>
              </a:rPr>
              <a:t>preseratur?Cab</a:t>
            </a:r>
            <a:r>
              <a:rPr lang="en-US" sz="2800" dirty="0">
                <a:cs typeface="Arial" charset="0"/>
              </a:rPr>
              <a:t> </a:t>
            </a:r>
            <a:r>
              <a:rPr lang="en-US" sz="2800" dirty="0" err="1">
                <a:cs typeface="Arial" charset="0"/>
              </a:rPr>
              <a:t>illum</a:t>
            </a:r>
            <a:r>
              <a:rPr lang="en-US" sz="2800" dirty="0">
                <a:cs typeface="Arial" charset="0"/>
              </a:rPr>
              <a:t> </a:t>
            </a:r>
            <a:r>
              <a:rPr lang="en-US" sz="2800" dirty="0" err="1">
                <a:cs typeface="Arial" charset="0"/>
              </a:rPr>
              <a:t>vellore</a:t>
            </a:r>
            <a:r>
              <a:rPr lang="en-US" sz="2800" dirty="0">
                <a:cs typeface="Arial" charset="0"/>
              </a:rPr>
              <a:t> </a:t>
            </a:r>
            <a:r>
              <a:rPr lang="en-US" sz="2800" dirty="0" err="1">
                <a:cs typeface="Arial" charset="0"/>
              </a:rPr>
              <a:t>ntiunt.Ehendic</a:t>
            </a:r>
            <a:r>
              <a:rPr lang="en-US" sz="2800" dirty="0">
                <a:cs typeface="Arial" charset="0"/>
              </a:rPr>
              <a:t> </a:t>
            </a:r>
            <a:r>
              <a:rPr lang="en-US" sz="2800" dirty="0" err="1">
                <a:cs typeface="Arial" charset="0"/>
              </a:rPr>
              <a:t>tatiam</a:t>
            </a:r>
            <a:r>
              <a:rPr lang="en-US" sz="2800" dirty="0">
                <a:cs typeface="Arial" charset="0"/>
              </a:rPr>
              <a:t> vent lab in </a:t>
            </a:r>
            <a:r>
              <a:rPr lang="en-US" sz="2800" dirty="0" err="1">
                <a:cs typeface="Arial" charset="0"/>
              </a:rPr>
              <a:t>prepellam</a:t>
            </a:r>
            <a:r>
              <a:rPr lang="en-US" sz="2800" dirty="0">
                <a:cs typeface="Arial" charset="0"/>
              </a:rPr>
              <a:t> de </a:t>
            </a:r>
            <a:r>
              <a:rPr lang="en-US" sz="2800" dirty="0" err="1">
                <a:cs typeface="Arial" charset="0"/>
              </a:rPr>
              <a:t>odisi</a:t>
            </a:r>
            <a:r>
              <a:rPr lang="en-US" sz="2800" dirty="0">
                <a:cs typeface="Arial" charset="0"/>
              </a:rPr>
              <a:t> </a:t>
            </a:r>
            <a:r>
              <a:rPr lang="en-US" sz="2800" dirty="0" err="1">
                <a:cs typeface="Arial" charset="0"/>
              </a:rPr>
              <a:t>inus</a:t>
            </a:r>
            <a:r>
              <a:rPr lang="en-US" sz="2800" dirty="0">
                <a:cs typeface="Arial" charset="0"/>
              </a:rPr>
              <a:t> </a:t>
            </a:r>
            <a:r>
              <a:rPr lang="en-US" sz="2800" dirty="0" err="1">
                <a:cs typeface="Arial" charset="0"/>
              </a:rPr>
              <a:t>ipsam</a:t>
            </a:r>
            <a:r>
              <a:rPr lang="en-US" sz="2800" dirty="0">
                <a:cs typeface="Arial" charset="0"/>
              </a:rPr>
              <a:t> </a:t>
            </a:r>
            <a:r>
              <a:rPr lang="en-US" sz="2800" dirty="0" err="1">
                <a:cs typeface="Arial" charset="0"/>
              </a:rPr>
              <a:t>harit</a:t>
            </a:r>
            <a:r>
              <a:rPr lang="en-US" sz="2800" dirty="0">
                <a:cs typeface="Arial" charset="0"/>
              </a:rPr>
              <a:t> </a:t>
            </a:r>
            <a:r>
              <a:rPr lang="en-US" sz="2800" dirty="0" err="1">
                <a:cs typeface="Arial" charset="0"/>
              </a:rPr>
              <a:t>audionecti</a:t>
            </a:r>
            <a:r>
              <a:rPr lang="en-US" sz="2800" dirty="0">
                <a:cs typeface="Arial" charset="0"/>
              </a:rPr>
              <a:t> </a:t>
            </a:r>
            <a:r>
              <a:rPr lang="en-US" sz="2800" dirty="0" err="1">
                <a:cs typeface="Arial" charset="0"/>
              </a:rPr>
              <a:t>cupienimil</a:t>
            </a:r>
            <a:r>
              <a:rPr lang="en-US" sz="2800" dirty="0">
                <a:cs typeface="Arial" charset="0"/>
              </a:rPr>
              <a:t> ex </a:t>
            </a:r>
            <a:r>
              <a:rPr lang="en-US" sz="2800" dirty="0" err="1">
                <a:cs typeface="Arial" charset="0"/>
              </a:rPr>
              <a:t>eos</a:t>
            </a:r>
            <a:r>
              <a:rPr lang="en-US" sz="2800" dirty="0">
                <a:cs typeface="Arial" charset="0"/>
              </a:rPr>
              <a:t> </a:t>
            </a:r>
            <a:r>
              <a:rPr lang="en-US" sz="2800" dirty="0" err="1">
                <a:cs typeface="Arial" charset="0"/>
              </a:rPr>
              <a:t>mo</a:t>
            </a:r>
            <a:r>
              <a:rPr lang="en-US" sz="2800" dirty="0">
                <a:cs typeface="Arial" charset="0"/>
              </a:rPr>
              <a:t> </a:t>
            </a:r>
            <a:r>
              <a:rPr lang="en-US" sz="2800" dirty="0" err="1">
                <a:cs typeface="Arial" charset="0"/>
              </a:rPr>
              <a:t>que</a:t>
            </a:r>
            <a:r>
              <a:rPr lang="en-US" sz="2800" dirty="0">
                <a:cs typeface="Arial" charset="0"/>
              </a:rPr>
              <a:t> la dolor </a:t>
            </a:r>
            <a:r>
              <a:rPr lang="en-US" sz="2800" dirty="0" err="1">
                <a:cs typeface="Arial" charset="0"/>
              </a:rPr>
              <a:t>reped</a:t>
            </a:r>
            <a:r>
              <a:rPr lang="en-US" sz="2800" dirty="0">
                <a:cs typeface="Arial" charset="0"/>
              </a:rPr>
              <a:t> qui </a:t>
            </a:r>
            <a:r>
              <a:rPr lang="en-US" sz="2800" dirty="0" err="1">
                <a:cs typeface="Arial" charset="0"/>
              </a:rPr>
              <a:t>incilit</a:t>
            </a:r>
            <a:r>
              <a:rPr lang="en-US" sz="2800" dirty="0">
                <a:cs typeface="Arial" charset="0"/>
              </a:rPr>
              <a:t> </a:t>
            </a:r>
            <a:r>
              <a:rPr lang="en-US" sz="2800" dirty="0" err="1">
                <a:cs typeface="Arial" charset="0"/>
              </a:rPr>
              <a:t>atquam</a:t>
            </a:r>
            <a:r>
              <a:rPr lang="en-US" sz="2800" dirty="0">
                <a:cs typeface="Arial" charset="0"/>
              </a:rPr>
              <a:t> </a:t>
            </a:r>
            <a:r>
              <a:rPr lang="en-US" sz="2800" dirty="0" err="1">
                <a:cs typeface="Arial" charset="0"/>
              </a:rPr>
              <a:t>escitae</a:t>
            </a:r>
            <a:r>
              <a:rPr lang="en-US" sz="2800" dirty="0">
                <a:cs typeface="Arial" charset="0"/>
              </a:rPr>
              <a:t> </a:t>
            </a:r>
            <a:r>
              <a:rPr lang="en-US" sz="2800" dirty="0" err="1">
                <a:cs typeface="Arial" charset="0"/>
              </a:rPr>
              <a:t>ruptat</a:t>
            </a:r>
            <a:r>
              <a:rPr lang="en-US" sz="2800" dirty="0">
                <a:cs typeface="Arial" charset="0"/>
              </a:rPr>
              <a:t> </a:t>
            </a:r>
            <a:r>
              <a:rPr lang="en-US" sz="2800" dirty="0" err="1">
                <a:cs typeface="Arial" charset="0"/>
              </a:rPr>
              <a:t>eveliam</a:t>
            </a:r>
            <a:r>
              <a:rPr lang="en-US" sz="2800" dirty="0">
                <a:cs typeface="Arial" charset="0"/>
              </a:rPr>
              <a:t> rem </a:t>
            </a:r>
            <a:r>
              <a:rPr lang="en-US" sz="2800" dirty="0" err="1">
                <a:cs typeface="Arial" charset="0"/>
              </a:rPr>
              <a:t>litassimus</a:t>
            </a:r>
            <a:r>
              <a:rPr lang="en-US" sz="2800" dirty="0">
                <a:cs typeface="Arial" charset="0"/>
              </a:rPr>
              <a:t> </a:t>
            </a:r>
            <a:r>
              <a:rPr lang="en-US" sz="2800" dirty="0" err="1">
                <a:cs typeface="Arial" charset="0"/>
              </a:rPr>
              <a:t>iusae</a:t>
            </a:r>
            <a:r>
              <a:rPr lang="en-US" sz="2800" dirty="0">
                <a:cs typeface="Arial" charset="0"/>
              </a:rPr>
              <a:t> </a:t>
            </a:r>
            <a:r>
              <a:rPr lang="en-US" sz="2800" dirty="0" err="1">
                <a:cs typeface="Arial" charset="0"/>
              </a:rPr>
              <a:t>atem</a:t>
            </a:r>
            <a:r>
              <a:rPr lang="en-US" sz="2800" dirty="0">
                <a:cs typeface="Arial" charset="0"/>
              </a:rPr>
              <a:t> quo </a:t>
            </a:r>
            <a:r>
              <a:rPr lang="en-US" sz="2800" dirty="0" err="1">
                <a:cs typeface="Arial" charset="0"/>
              </a:rPr>
              <a:t>coreper</a:t>
            </a:r>
            <a:r>
              <a:rPr lang="en-US" sz="2800" dirty="0">
                <a:cs typeface="Arial" charset="0"/>
              </a:rPr>
              <a:t> </a:t>
            </a:r>
            <a:r>
              <a:rPr lang="en-US" sz="2800" dirty="0" err="1">
                <a:cs typeface="Arial" charset="0"/>
              </a:rPr>
              <a:t>rumqui</a:t>
            </a:r>
            <a:r>
              <a:rPr lang="en-US" sz="2800" dirty="0">
                <a:cs typeface="Arial" charset="0"/>
              </a:rPr>
              <a:t> </a:t>
            </a:r>
            <a:r>
              <a:rPr lang="en-US" sz="2800" dirty="0" err="1">
                <a:cs typeface="Arial" charset="0"/>
              </a:rPr>
              <a:t>verrum</a:t>
            </a:r>
            <a:r>
              <a:rPr lang="en-US" sz="2800" dirty="0">
                <a:cs typeface="Arial" charset="0"/>
              </a:rPr>
              <a:t> </a:t>
            </a:r>
            <a:r>
              <a:rPr lang="en-US" sz="2800" dirty="0" err="1">
                <a:cs typeface="Arial" charset="0"/>
              </a:rPr>
              <a:t>sed</a:t>
            </a:r>
            <a:r>
              <a:rPr lang="en-US" sz="2800" dirty="0">
                <a:cs typeface="Arial" charset="0"/>
              </a:rPr>
              <a:t> </a:t>
            </a:r>
            <a:r>
              <a:rPr lang="en-US" sz="2800" dirty="0" err="1">
                <a:cs typeface="Arial" charset="0"/>
              </a:rPr>
              <a:t>quidesto</a:t>
            </a:r>
            <a:r>
              <a:rPr lang="en-US" sz="2800" dirty="0">
                <a:cs typeface="Arial" charset="0"/>
              </a:rPr>
              <a:t> </a:t>
            </a:r>
            <a:r>
              <a:rPr lang="en-US" sz="2800" dirty="0" err="1">
                <a:cs typeface="Arial" charset="0"/>
              </a:rPr>
              <a:t>explige</a:t>
            </a:r>
            <a:r>
              <a:rPr lang="en-US" sz="2800" dirty="0">
                <a:cs typeface="Arial" charset="0"/>
              </a:rPr>
              <a:t> </a:t>
            </a:r>
            <a:r>
              <a:rPr lang="en-US" sz="2800" dirty="0" err="1">
                <a:cs typeface="Arial" charset="0"/>
              </a:rPr>
              <a:t>ndundan</a:t>
            </a:r>
            <a:r>
              <a:rPr lang="en-US" sz="2800" dirty="0">
                <a:cs typeface="Arial" charset="0"/>
              </a:rPr>
              <a:t> </a:t>
            </a:r>
            <a:r>
              <a:rPr lang="en-US" sz="2800" dirty="0" err="1">
                <a:cs typeface="Arial" charset="0"/>
              </a:rPr>
              <a:t>ditiorr</a:t>
            </a:r>
            <a:r>
              <a:rPr lang="en-US" sz="2800" dirty="0">
                <a:cs typeface="Arial" charset="0"/>
              </a:rPr>
              <a:t> </a:t>
            </a:r>
            <a:r>
              <a:rPr lang="en-US" sz="2800" dirty="0" err="1">
                <a:cs typeface="Arial" charset="0"/>
              </a:rPr>
              <a:t>orerias</a:t>
            </a:r>
            <a:r>
              <a:rPr lang="en-US" sz="2800" dirty="0">
                <a:cs typeface="Arial" charset="0"/>
              </a:rPr>
              <a:t> </a:t>
            </a:r>
            <a:r>
              <a:rPr lang="en-US" sz="2800" dirty="0" err="1">
                <a:cs typeface="Arial" charset="0"/>
              </a:rPr>
              <a:t>aliqui</a:t>
            </a:r>
            <a:r>
              <a:rPr lang="en-US" sz="2800" dirty="0">
                <a:cs typeface="Arial" charset="0"/>
              </a:rPr>
              <a:t> </a:t>
            </a:r>
            <a:r>
              <a:rPr lang="en-US" sz="2800" dirty="0" err="1">
                <a:cs typeface="Arial" charset="0"/>
              </a:rPr>
              <a:t>nimilia</a:t>
            </a:r>
            <a:r>
              <a:rPr lang="en-US" sz="2800" dirty="0">
                <a:cs typeface="Arial" charset="0"/>
              </a:rPr>
              <a:t> </a:t>
            </a:r>
            <a:r>
              <a:rPr lang="en-US" sz="2800" dirty="0" err="1">
                <a:cs typeface="Arial" charset="0"/>
              </a:rPr>
              <a:t>dicit</a:t>
            </a:r>
            <a:r>
              <a:rPr lang="en-US" sz="2800" dirty="0">
                <a:cs typeface="Arial" charset="0"/>
              </a:rPr>
              <a:t> </a:t>
            </a:r>
            <a:r>
              <a:rPr lang="en-US" sz="2800" dirty="0" err="1">
                <a:cs typeface="Arial" charset="0"/>
              </a:rPr>
              <a:t>que</a:t>
            </a:r>
            <a:r>
              <a:rPr lang="en-US" sz="2800" dirty="0">
                <a:cs typeface="Arial" charset="0"/>
              </a:rPr>
              <a:t> </a:t>
            </a:r>
            <a:r>
              <a:rPr lang="en-US" sz="2800" dirty="0" err="1">
                <a:cs typeface="Arial" charset="0"/>
              </a:rPr>
              <a:t>num</a:t>
            </a:r>
            <a:r>
              <a:rPr lang="en-US" sz="2800" dirty="0">
                <a:cs typeface="Arial" charset="0"/>
              </a:rPr>
              <a:t> </a:t>
            </a:r>
            <a:r>
              <a:rPr lang="en-US" sz="2800" dirty="0" err="1">
                <a:cs typeface="Arial" charset="0"/>
              </a:rPr>
              <a:t>endit</a:t>
            </a:r>
            <a:r>
              <a:rPr lang="en-US" sz="2800" dirty="0">
                <a:cs typeface="Arial" charset="0"/>
              </a:rPr>
              <a:t> </a:t>
            </a:r>
            <a:r>
              <a:rPr lang="en-US" sz="2800" dirty="0" err="1">
                <a:cs typeface="Arial" charset="0"/>
              </a:rPr>
              <a:t>rerchitatur</a:t>
            </a:r>
            <a:r>
              <a:rPr lang="en-US" sz="2800" dirty="0">
                <a:cs typeface="Arial" charset="0"/>
              </a:rPr>
              <a:t> re, </a:t>
            </a:r>
            <a:r>
              <a:rPr lang="en-US" sz="2800" dirty="0" err="1">
                <a:cs typeface="Arial" charset="0"/>
              </a:rPr>
              <a:t>sunt</a:t>
            </a:r>
            <a:r>
              <a:rPr lang="en-US" sz="2800" dirty="0">
                <a:cs typeface="Arial" charset="0"/>
              </a:rPr>
              <a:t>, non ne </a:t>
            </a:r>
            <a:r>
              <a:rPr lang="en-US" sz="2800" dirty="0" err="1">
                <a:cs typeface="Arial" charset="0"/>
              </a:rPr>
              <a:t>nobitium</a:t>
            </a:r>
            <a:r>
              <a:rPr lang="en-US" sz="2800" dirty="0">
                <a:cs typeface="Arial" charset="0"/>
              </a:rPr>
              <a:t> </a:t>
            </a:r>
            <a:r>
              <a:rPr lang="en-US" sz="2800" dirty="0" err="1">
                <a:cs typeface="Arial" charset="0"/>
              </a:rPr>
              <a:t>dunt</a:t>
            </a:r>
            <a:r>
              <a:rPr lang="en-US" sz="2800" dirty="0">
                <a:cs typeface="Arial" charset="0"/>
              </a:rPr>
              <a:t> </a:t>
            </a:r>
            <a:r>
              <a:rPr lang="en-US" sz="2800" dirty="0" err="1">
                <a:cs typeface="Arial" charset="0"/>
              </a:rPr>
              <a:t>quoditia</a:t>
            </a:r>
            <a:r>
              <a:rPr lang="en-US" sz="2800" dirty="0">
                <a:cs typeface="Arial" charset="0"/>
              </a:rPr>
              <a:t> </a:t>
            </a:r>
            <a:r>
              <a:rPr lang="en-US" sz="2800" dirty="0" err="1">
                <a:cs typeface="Arial" charset="0"/>
              </a:rPr>
              <a:t>nistiosant</a:t>
            </a:r>
            <a:r>
              <a:rPr lang="en-US" sz="2800" dirty="0">
                <a:cs typeface="Arial" charset="0"/>
              </a:rPr>
              <a:t> </a:t>
            </a:r>
            <a:r>
              <a:rPr lang="en-US" sz="2800" dirty="0" err="1">
                <a:cs typeface="Arial" charset="0"/>
              </a:rPr>
              <a:t>rempore</a:t>
            </a:r>
            <a:r>
              <a:rPr lang="en-US" sz="2800" dirty="0">
                <a:cs typeface="Arial" charset="0"/>
              </a:rPr>
              <a:t> </a:t>
            </a:r>
            <a:r>
              <a:rPr lang="en-US" sz="2800" dirty="0" err="1">
                <a:cs typeface="Arial" charset="0"/>
              </a:rPr>
              <a:t>volor</a:t>
            </a:r>
            <a:r>
              <a:rPr lang="en-US" sz="2800" dirty="0">
                <a:cs typeface="Arial" charset="0"/>
              </a:rPr>
              <a:t> as alit </a:t>
            </a:r>
            <a:r>
              <a:rPr lang="en-US" sz="2800" dirty="0" err="1">
                <a:cs typeface="Arial" charset="0"/>
              </a:rPr>
              <a:t>reptat</a:t>
            </a:r>
            <a:r>
              <a:rPr lang="en-US" sz="2800" dirty="0">
                <a:cs typeface="Arial" charset="0"/>
              </a:rPr>
              <a:t> </a:t>
            </a:r>
            <a:r>
              <a:rPr lang="en-US" sz="2800" dirty="0" err="1">
                <a:cs typeface="Arial" charset="0"/>
              </a:rPr>
              <a:t>dit</a:t>
            </a:r>
            <a:r>
              <a:rPr lang="en-US" sz="2800" dirty="0">
                <a:cs typeface="Arial" charset="0"/>
              </a:rPr>
              <a:t> et </a:t>
            </a:r>
            <a:r>
              <a:rPr lang="en-US" sz="2800" dirty="0" err="1">
                <a:cs typeface="Arial" charset="0"/>
              </a:rPr>
              <a:t>que</a:t>
            </a:r>
            <a:r>
              <a:rPr lang="en-US" sz="2800" dirty="0">
                <a:cs typeface="Arial" charset="0"/>
              </a:rPr>
              <a:t> </a:t>
            </a:r>
            <a:r>
              <a:rPr lang="en-US" sz="2800" dirty="0" err="1">
                <a:cs typeface="Arial" charset="0"/>
              </a:rPr>
              <a:t>nonecepudam</a:t>
            </a:r>
            <a:r>
              <a:rPr lang="en-US" sz="2800" dirty="0">
                <a:cs typeface="Arial" charset="0"/>
              </a:rPr>
              <a:t> </a:t>
            </a:r>
            <a:r>
              <a:rPr lang="en-US" sz="2800" dirty="0" err="1">
                <a:cs typeface="Arial" charset="0"/>
              </a:rPr>
              <a:t>aliqui</a:t>
            </a:r>
            <a:r>
              <a:rPr lang="en-US" sz="2800" dirty="0">
                <a:cs typeface="Arial" charset="0"/>
              </a:rPr>
              <a:t> </a:t>
            </a:r>
            <a:r>
              <a:rPr lang="en-US" sz="2800" dirty="0" err="1">
                <a:cs typeface="Arial" charset="0"/>
              </a:rPr>
              <a:t>duntiis</a:t>
            </a:r>
            <a:r>
              <a:rPr lang="en-US" sz="2800" dirty="0">
                <a:cs typeface="Arial" charset="0"/>
              </a:rPr>
              <a:t> </a:t>
            </a:r>
            <a:r>
              <a:rPr lang="en-US" sz="2800" dirty="0" err="1">
                <a:cs typeface="Arial" charset="0"/>
              </a:rPr>
              <a:t>estis</a:t>
            </a:r>
            <a:r>
              <a:rPr lang="en-US" sz="2800" dirty="0">
                <a:cs typeface="Arial" charset="0"/>
              </a:rPr>
              <a:t> </a:t>
            </a:r>
            <a:r>
              <a:rPr lang="en-US" sz="2800" dirty="0" err="1">
                <a:cs typeface="Arial" charset="0"/>
              </a:rPr>
              <a:t>asperspist</a:t>
            </a:r>
            <a:r>
              <a:rPr lang="en-US" sz="2800" dirty="0">
                <a:cs typeface="Arial" charset="0"/>
              </a:rPr>
              <a:t>, </a:t>
            </a:r>
            <a:r>
              <a:rPr lang="en-US" sz="2800" dirty="0" err="1">
                <a:cs typeface="Arial" charset="0"/>
              </a:rPr>
              <a:t>ea</a:t>
            </a:r>
            <a:r>
              <a:rPr lang="en-US" sz="2800" dirty="0">
                <a:cs typeface="Arial" charset="0"/>
              </a:rPr>
              <a:t> </a:t>
            </a:r>
            <a:r>
              <a:rPr lang="en-US" sz="2800" dirty="0" err="1">
                <a:cs typeface="Arial" charset="0"/>
              </a:rPr>
              <a:t>nossum</a:t>
            </a:r>
            <a:r>
              <a:rPr lang="en-US" sz="2800" dirty="0">
                <a:cs typeface="Arial" charset="0"/>
              </a:rPr>
              <a:t> </a:t>
            </a:r>
            <a:r>
              <a:rPr lang="en-US" sz="2800" dirty="0" err="1">
                <a:cs typeface="Arial" charset="0"/>
              </a:rPr>
              <a:t>vendiae</a:t>
            </a:r>
            <a:r>
              <a:rPr lang="en-US" sz="2800" dirty="0">
                <a:cs typeface="Arial" charset="0"/>
              </a:rPr>
              <a:t> plat. </a:t>
            </a:r>
            <a:r>
              <a:rPr lang="en-US" sz="2800" dirty="0" err="1">
                <a:cs typeface="Arial" charset="0"/>
              </a:rPr>
              <a:t>explige</a:t>
            </a:r>
            <a:r>
              <a:rPr lang="en-US" sz="2800" dirty="0">
                <a:cs typeface="Arial" charset="0"/>
              </a:rPr>
              <a:t> </a:t>
            </a:r>
            <a:r>
              <a:rPr lang="en-US" sz="2800" dirty="0" err="1">
                <a:cs typeface="Arial" charset="0"/>
              </a:rPr>
              <a:t>ndundan</a:t>
            </a:r>
            <a:r>
              <a:rPr lang="en-US" sz="2800" dirty="0">
                <a:cs typeface="Arial" charset="0"/>
              </a:rPr>
              <a:t> </a:t>
            </a:r>
            <a:r>
              <a:rPr lang="en-US" sz="2800" dirty="0" err="1">
                <a:cs typeface="Arial" charset="0"/>
              </a:rPr>
              <a:t>ditiorr</a:t>
            </a:r>
            <a:r>
              <a:rPr lang="en-US" sz="2800" dirty="0">
                <a:cs typeface="Arial" charset="0"/>
              </a:rPr>
              <a:t> </a:t>
            </a:r>
            <a:r>
              <a:rPr lang="en-US" sz="2800" dirty="0" err="1">
                <a:cs typeface="Arial" charset="0"/>
              </a:rPr>
              <a:t>orerias</a:t>
            </a:r>
            <a:r>
              <a:rPr lang="en-US" sz="2800" dirty="0">
                <a:cs typeface="Arial" charset="0"/>
              </a:rPr>
              <a:t> </a:t>
            </a:r>
            <a:r>
              <a:rPr lang="en-US" sz="2800" dirty="0" err="1">
                <a:cs typeface="Arial" charset="0"/>
              </a:rPr>
              <a:t>aliqui</a:t>
            </a:r>
            <a:r>
              <a:rPr lang="en-US" sz="2800" dirty="0">
                <a:cs typeface="Arial" charset="0"/>
              </a:rPr>
              <a:t> </a:t>
            </a:r>
            <a:r>
              <a:rPr lang="en-US" sz="2800" dirty="0" err="1">
                <a:cs typeface="Arial" charset="0"/>
              </a:rPr>
              <a:t>nimilia</a:t>
            </a:r>
            <a:r>
              <a:rPr lang="en-US" sz="2800" dirty="0">
                <a:cs typeface="Arial" charset="0"/>
              </a:rPr>
              <a:t> </a:t>
            </a:r>
            <a:r>
              <a:rPr lang="en-US" sz="2800" dirty="0" err="1">
                <a:cs typeface="Arial" charset="0"/>
              </a:rPr>
              <a:t>dicit</a:t>
            </a:r>
            <a:r>
              <a:rPr lang="en-US" sz="2800" dirty="0">
                <a:cs typeface="Arial" charset="0"/>
              </a:rPr>
              <a:t> </a:t>
            </a:r>
            <a:r>
              <a:rPr lang="en-US" sz="2800" dirty="0" err="1">
                <a:cs typeface="Arial" charset="0"/>
              </a:rPr>
              <a:t>que</a:t>
            </a:r>
            <a:r>
              <a:rPr lang="en-US" sz="2800" dirty="0">
                <a:cs typeface="Arial" charset="0"/>
              </a:rPr>
              <a:t> </a:t>
            </a:r>
            <a:r>
              <a:rPr lang="en-US" sz="2800" dirty="0" err="1">
                <a:cs typeface="Arial" charset="0"/>
              </a:rPr>
              <a:t>num</a:t>
            </a:r>
            <a:r>
              <a:rPr lang="en-US" sz="2800" dirty="0">
                <a:cs typeface="Arial" charset="0"/>
              </a:rPr>
              <a:t> </a:t>
            </a:r>
            <a:r>
              <a:rPr lang="en-US" sz="2800" dirty="0" err="1">
                <a:cs typeface="Arial" charset="0"/>
              </a:rPr>
              <a:t>endit</a:t>
            </a:r>
            <a:r>
              <a:rPr lang="en-US" sz="2800" dirty="0">
                <a:cs typeface="Arial" charset="0"/>
              </a:rPr>
              <a:t> </a:t>
            </a:r>
            <a:r>
              <a:rPr lang="en-US" sz="2800" dirty="0" err="1">
                <a:cs typeface="Arial" charset="0"/>
              </a:rPr>
              <a:t>rerchitatur</a:t>
            </a:r>
            <a:r>
              <a:rPr lang="en-US" sz="2800" dirty="0">
                <a:cs typeface="Arial" charset="0"/>
              </a:rPr>
              <a:t> re, </a:t>
            </a:r>
            <a:r>
              <a:rPr lang="en-US" sz="2800" dirty="0" err="1">
                <a:cs typeface="Arial" charset="0"/>
              </a:rPr>
              <a:t>sunt</a:t>
            </a:r>
            <a:r>
              <a:rPr lang="en-US" sz="2800" dirty="0">
                <a:cs typeface="Arial" charset="0"/>
              </a:rPr>
              <a:t>, non ne </a:t>
            </a:r>
            <a:r>
              <a:rPr lang="en-US" sz="2800" dirty="0" err="1">
                <a:cs typeface="Arial" charset="0"/>
              </a:rPr>
              <a:t>nobitium</a:t>
            </a:r>
            <a:r>
              <a:rPr lang="en-US" sz="2800" dirty="0">
                <a:cs typeface="Arial" charset="0"/>
              </a:rPr>
              <a:t> </a:t>
            </a:r>
            <a:r>
              <a:rPr lang="en-US" sz="2800" dirty="0" err="1">
                <a:cs typeface="Arial" charset="0"/>
              </a:rPr>
              <a:t>dunt</a:t>
            </a:r>
            <a:r>
              <a:rPr lang="en-US" sz="2800" dirty="0">
                <a:cs typeface="Arial" charset="0"/>
              </a:rPr>
              <a:t> </a:t>
            </a:r>
            <a:r>
              <a:rPr lang="en-US" sz="2800" dirty="0" err="1">
                <a:cs typeface="Arial" charset="0"/>
              </a:rPr>
              <a:t>quoditia</a:t>
            </a:r>
            <a:r>
              <a:rPr lang="en-US" sz="2800" dirty="0">
                <a:cs typeface="Arial" charset="0"/>
              </a:rPr>
              <a:t> </a:t>
            </a:r>
            <a:r>
              <a:rPr lang="en-US" sz="2800" dirty="0" err="1">
                <a:cs typeface="Arial" charset="0"/>
              </a:rPr>
              <a:t>nistiosant</a:t>
            </a:r>
            <a:r>
              <a:rPr lang="en-US" sz="2800" dirty="0">
                <a:cs typeface="Arial" charset="0"/>
              </a:rPr>
              <a:t> </a:t>
            </a:r>
            <a:r>
              <a:rPr lang="en-US" sz="2800" dirty="0" err="1">
                <a:cs typeface="Arial" charset="0"/>
              </a:rPr>
              <a:t>rempore</a:t>
            </a:r>
            <a:r>
              <a:rPr lang="en-US" sz="2800" dirty="0">
                <a:cs typeface="Arial" charset="0"/>
              </a:rPr>
              <a:t> </a:t>
            </a:r>
            <a:r>
              <a:rPr lang="en-US" sz="2800" dirty="0" err="1">
                <a:cs typeface="Arial" charset="0"/>
              </a:rPr>
              <a:t>volor</a:t>
            </a:r>
            <a:r>
              <a:rPr lang="en-US" sz="2800" dirty="0">
                <a:cs typeface="Arial" charset="0"/>
              </a:rPr>
              <a:t> as alit </a:t>
            </a:r>
            <a:r>
              <a:rPr lang="en-US" sz="2800" dirty="0" err="1">
                <a:cs typeface="Arial" charset="0"/>
              </a:rPr>
              <a:t>reptat</a:t>
            </a:r>
            <a:r>
              <a:rPr lang="en-US" sz="2800" dirty="0">
                <a:cs typeface="Arial" charset="0"/>
              </a:rPr>
              <a:t> </a:t>
            </a:r>
            <a:r>
              <a:rPr lang="en-US" sz="2800" dirty="0" err="1">
                <a:cs typeface="Arial" charset="0"/>
              </a:rPr>
              <a:t>dit</a:t>
            </a:r>
            <a:r>
              <a:rPr lang="en-US" sz="2800" dirty="0">
                <a:cs typeface="Arial" charset="0"/>
              </a:rPr>
              <a:t> et </a:t>
            </a:r>
            <a:r>
              <a:rPr lang="en-US" sz="2800" dirty="0" err="1">
                <a:cs typeface="Arial" charset="0"/>
              </a:rPr>
              <a:t>que</a:t>
            </a:r>
            <a:r>
              <a:rPr lang="en-US" sz="2800" dirty="0">
                <a:cs typeface="Arial" charset="0"/>
              </a:rPr>
              <a:t> </a:t>
            </a:r>
            <a:r>
              <a:rPr lang="en-US" sz="2800" dirty="0" err="1">
                <a:cs typeface="Arial" charset="0"/>
              </a:rPr>
              <a:t>nonecepudam</a:t>
            </a:r>
            <a:r>
              <a:rPr lang="en-US" sz="2800" dirty="0">
                <a:cs typeface="Arial" charset="0"/>
              </a:rPr>
              <a:t> </a:t>
            </a:r>
            <a:r>
              <a:rPr lang="en-US" sz="2800" dirty="0" err="1">
                <a:cs typeface="Arial" charset="0"/>
              </a:rPr>
              <a:t>aliqui</a:t>
            </a:r>
            <a:r>
              <a:rPr lang="en-US" sz="2800" dirty="0">
                <a:cs typeface="Arial" charset="0"/>
              </a:rPr>
              <a:t> </a:t>
            </a:r>
            <a:r>
              <a:rPr lang="en-US" sz="2800" dirty="0" err="1">
                <a:cs typeface="Arial" charset="0"/>
              </a:rPr>
              <a:t>duntiis</a:t>
            </a:r>
            <a:r>
              <a:rPr lang="en-US" sz="2800" dirty="0">
                <a:cs typeface="Arial" charset="0"/>
              </a:rPr>
              <a:t> </a:t>
            </a:r>
            <a:r>
              <a:rPr lang="en-US" sz="2800" dirty="0" err="1">
                <a:cs typeface="Arial" charset="0"/>
              </a:rPr>
              <a:t>estis</a:t>
            </a:r>
            <a:r>
              <a:rPr lang="en-US" sz="2800" dirty="0">
                <a:cs typeface="Arial" charset="0"/>
              </a:rPr>
              <a:t> </a:t>
            </a:r>
            <a:r>
              <a:rPr lang="en-US" sz="2800" dirty="0" err="1">
                <a:cs typeface="Arial" charset="0"/>
              </a:rPr>
              <a:t>asperspist</a:t>
            </a:r>
            <a:r>
              <a:rPr lang="en-US" sz="2800" dirty="0">
                <a:cs typeface="Arial" charset="0"/>
              </a:rPr>
              <a:t>, </a:t>
            </a:r>
            <a:r>
              <a:rPr lang="en-US" sz="2800" dirty="0" err="1">
                <a:cs typeface="Arial" charset="0"/>
              </a:rPr>
              <a:t>ea</a:t>
            </a:r>
            <a:r>
              <a:rPr lang="en-US" sz="2800" dirty="0">
                <a:cs typeface="Arial" charset="0"/>
              </a:rPr>
              <a:t> </a:t>
            </a:r>
            <a:r>
              <a:rPr lang="en-US" sz="2800" dirty="0" err="1">
                <a:cs typeface="Arial" charset="0"/>
              </a:rPr>
              <a:t>nossum</a:t>
            </a:r>
            <a:r>
              <a:rPr lang="en-US" sz="2800" dirty="0">
                <a:cs typeface="Arial" charset="0"/>
              </a:rPr>
              <a:t> </a:t>
            </a:r>
            <a:r>
              <a:rPr lang="en-US" sz="2800" dirty="0" err="1">
                <a:cs typeface="Arial" charset="0"/>
              </a:rPr>
              <a:t>vendiae</a:t>
            </a:r>
            <a:r>
              <a:rPr lang="en-US" sz="2800" dirty="0">
                <a:cs typeface="Arial" charset="0"/>
              </a:rPr>
              <a:t> plat.</a:t>
            </a:r>
          </a:p>
        </p:txBody>
      </p:sp>
      <p:sp>
        <p:nvSpPr>
          <p:cNvPr id="2068" name="TextBox 28"/>
          <p:cNvSpPr txBox="1">
            <a:spLocks noChangeArrowheads="1"/>
          </p:cNvSpPr>
          <p:nvPr/>
        </p:nvSpPr>
        <p:spPr bwMode="auto">
          <a:xfrm>
            <a:off x="17233900" y="10542588"/>
            <a:ext cx="1696085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pPr algn="ctr"/>
            <a:r>
              <a:rPr lang="en-US" sz="6000" dirty="0">
                <a:solidFill>
                  <a:srgbClr val="910A29"/>
                </a:solidFill>
                <a:cs typeface="Arial" charset="0"/>
              </a:rPr>
              <a:t>Scientific subtitle goes here</a:t>
            </a:r>
          </a:p>
        </p:txBody>
      </p:sp>
      <p:sp>
        <p:nvSpPr>
          <p:cNvPr id="2069" name="TextBox 34"/>
          <p:cNvSpPr txBox="1">
            <a:spLocks noChangeArrowheads="1"/>
          </p:cNvSpPr>
          <p:nvPr/>
        </p:nvSpPr>
        <p:spPr bwMode="auto">
          <a:xfrm>
            <a:off x="1701800" y="36371213"/>
            <a:ext cx="127127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pPr algn="ctr"/>
            <a:r>
              <a:rPr lang="en-US" sz="6000" dirty="0">
                <a:solidFill>
                  <a:srgbClr val="910A29"/>
                </a:solidFill>
                <a:cs typeface="Arial" charset="0"/>
              </a:rPr>
              <a:t>Conclusion and Future Directions</a:t>
            </a:r>
          </a:p>
        </p:txBody>
      </p:sp>
      <p:sp>
        <p:nvSpPr>
          <p:cNvPr id="2070" name="TextBox 35"/>
          <p:cNvSpPr txBox="1">
            <a:spLocks noChangeArrowheads="1"/>
          </p:cNvSpPr>
          <p:nvPr/>
        </p:nvSpPr>
        <p:spPr bwMode="auto">
          <a:xfrm>
            <a:off x="2054225" y="37923788"/>
            <a:ext cx="12126913" cy="354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r>
              <a:rPr lang="en-US" sz="2800">
                <a:cs typeface="Arial" charset="0"/>
              </a:rPr>
              <a:t>- nis exped et et ommolupta volupti dit volupis suntion sequati non nume conserit porporro doloren ihiliquo omnienda dolupta doluptat offictae preseratur?Cab illum</a:t>
            </a:r>
          </a:p>
          <a:p>
            <a:r>
              <a:rPr lang="en-US" sz="2800">
                <a:cs typeface="Arial" charset="0"/>
              </a:rPr>
              <a:t>-lab in prepellam de odisi inus ipsam harit audionecti cupienimil ex eos mo que la dolor reped qui incilit atquam escitae ruptat eveliam rem litassimus iusae atem quo coreper rumqui verrum</a:t>
            </a:r>
          </a:p>
          <a:p>
            <a:r>
              <a:rPr lang="en-US" sz="2800">
                <a:cs typeface="Arial" charset="0"/>
              </a:rPr>
              <a:t>-quidesto explige ndundan ditiorr orerias aliqui nimilia dicit que num endit rerchitatur</a:t>
            </a:r>
          </a:p>
        </p:txBody>
      </p:sp>
      <p:sp>
        <p:nvSpPr>
          <p:cNvPr id="2071" name="TextBox 36"/>
          <p:cNvSpPr txBox="1">
            <a:spLocks noChangeArrowheads="1"/>
          </p:cNvSpPr>
          <p:nvPr/>
        </p:nvSpPr>
        <p:spPr bwMode="auto">
          <a:xfrm>
            <a:off x="2641600" y="43591163"/>
            <a:ext cx="99314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pPr algn="ctr"/>
            <a:r>
              <a:rPr lang="en-US" sz="6000" dirty="0">
                <a:solidFill>
                  <a:srgbClr val="910A29"/>
                </a:solidFill>
                <a:cs typeface="Arial" charset="0"/>
              </a:rPr>
              <a:t>References</a:t>
            </a:r>
          </a:p>
        </p:txBody>
      </p:sp>
      <p:sp>
        <p:nvSpPr>
          <p:cNvPr id="2072" name="TextBox 37"/>
          <p:cNvSpPr txBox="1">
            <a:spLocks noChangeArrowheads="1"/>
          </p:cNvSpPr>
          <p:nvPr/>
        </p:nvSpPr>
        <p:spPr bwMode="auto">
          <a:xfrm>
            <a:off x="2149475" y="45008800"/>
            <a:ext cx="12017375" cy="310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r>
              <a:rPr lang="en-US" sz="2800">
                <a:cs typeface="Arial" charset="0"/>
              </a:rPr>
              <a:t>Quis a consequatia nitati omnimpo rporernat laborro blaborio comnis doles veligniatur? Quia dus, eos eum quam, cum quid minusan turerundis as con cumquis est quibus volestia veles nectem as eos eum imus aut et officat di bereped qui res es sitam, od magnatibus, omnia sinimus et aut as quae conempe rnatiis sunt voluptibus aut ut exernat ut am doluptiisque vel id que illatem porrunt enient asperume nonsectibus aut eum quis sitem labo. Itamendae. To es estium nonse cores vent, sed et dolento con</a:t>
            </a:r>
          </a:p>
        </p:txBody>
      </p:sp>
      <p:sp>
        <p:nvSpPr>
          <p:cNvPr id="2073" name="TextBox 40"/>
          <p:cNvSpPr txBox="1">
            <a:spLocks noChangeArrowheads="1"/>
          </p:cNvSpPr>
          <p:nvPr/>
        </p:nvSpPr>
        <p:spPr bwMode="auto">
          <a:xfrm>
            <a:off x="27663775" y="39992300"/>
            <a:ext cx="3532188" cy="267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r>
              <a:rPr lang="en-US" sz="2800">
                <a:cs typeface="Arial" charset="0"/>
              </a:rPr>
              <a:t>n ihiliquo omnienda dolupta doluptat offictae preseratur?Cab illum vellore ntiunt.Ehendic tatiam vent lab</a:t>
            </a:r>
          </a:p>
        </p:txBody>
      </p:sp>
      <p:sp>
        <p:nvSpPr>
          <p:cNvPr id="2074" name="TextBox 42"/>
          <p:cNvSpPr txBox="1">
            <a:spLocks noChangeArrowheads="1"/>
          </p:cNvSpPr>
          <p:nvPr/>
        </p:nvSpPr>
        <p:spPr bwMode="auto">
          <a:xfrm>
            <a:off x="2768600" y="10542588"/>
            <a:ext cx="9929813"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pPr algn="ctr"/>
            <a:r>
              <a:rPr lang="en-US" sz="6000" dirty="0">
                <a:solidFill>
                  <a:srgbClr val="910A29"/>
                </a:solidFill>
                <a:cs typeface="Arial" charset="0"/>
              </a:rPr>
              <a:t>ABSTRACT</a:t>
            </a:r>
          </a:p>
        </p:txBody>
      </p:sp>
      <p:pic>
        <p:nvPicPr>
          <p:cNvPr id="2075" name="Picture 44" descr="istockphoto_309782-dna-mutat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78050" y="25590500"/>
            <a:ext cx="11304588" cy="4014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76" name="Picture 49" descr="istockphoto_5014466-chart-collection.jpg"/>
          <p:cNvPicPr>
            <a:picLocks noChangeAspect="1"/>
          </p:cNvPicPr>
          <p:nvPr/>
        </p:nvPicPr>
        <p:blipFill>
          <a:blip r:embed="rId3">
            <a:extLst>
              <a:ext uri="{28A0092B-C50C-407E-A947-70E740481C1C}">
                <a14:useLocalDpi xmlns:a14="http://schemas.microsoft.com/office/drawing/2010/main" val="0"/>
              </a:ext>
            </a:extLst>
          </a:blip>
          <a:srcRect l="49745" t="1366" b="63100"/>
          <a:stretch>
            <a:fillRect/>
          </a:stretch>
        </p:blipFill>
        <p:spPr bwMode="auto">
          <a:xfrm>
            <a:off x="16413163" y="12017375"/>
            <a:ext cx="6080125" cy="429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77" name="Picture 50" descr="istockphoto_5014466-chart-collection.jpg"/>
          <p:cNvPicPr>
            <a:picLocks noChangeAspect="1"/>
          </p:cNvPicPr>
          <p:nvPr/>
        </p:nvPicPr>
        <p:blipFill>
          <a:blip r:embed="rId3">
            <a:extLst>
              <a:ext uri="{28A0092B-C50C-407E-A947-70E740481C1C}">
                <a14:useLocalDpi xmlns:a14="http://schemas.microsoft.com/office/drawing/2010/main" val="0"/>
              </a:ext>
            </a:extLst>
          </a:blip>
          <a:srcRect t="32410" r="50000" b="31248"/>
          <a:stretch>
            <a:fillRect/>
          </a:stretch>
        </p:blipFill>
        <p:spPr bwMode="auto">
          <a:xfrm>
            <a:off x="23185438" y="12017375"/>
            <a:ext cx="6048375" cy="439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78" name="Picture 51" descr="istockphoto_5014466-chart-collection.jpg"/>
          <p:cNvPicPr>
            <a:picLocks noChangeAspect="1"/>
          </p:cNvPicPr>
          <p:nvPr/>
        </p:nvPicPr>
        <p:blipFill>
          <a:blip r:embed="rId3">
            <a:extLst>
              <a:ext uri="{28A0092B-C50C-407E-A947-70E740481C1C}">
                <a14:useLocalDpi xmlns:a14="http://schemas.microsoft.com/office/drawing/2010/main" val="0"/>
              </a:ext>
            </a:extLst>
          </a:blip>
          <a:srcRect l="31525" t="64714" r="32133" b="-1863"/>
          <a:stretch>
            <a:fillRect/>
          </a:stretch>
        </p:blipFill>
        <p:spPr bwMode="auto">
          <a:xfrm>
            <a:off x="29895800" y="11822113"/>
            <a:ext cx="4395788" cy="4494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79" name="TextBox 52"/>
          <p:cNvSpPr txBox="1">
            <a:spLocks noChangeArrowheads="1"/>
          </p:cNvSpPr>
          <p:nvPr/>
        </p:nvSpPr>
        <p:spPr bwMode="auto">
          <a:xfrm>
            <a:off x="17232313" y="16910050"/>
            <a:ext cx="17114837" cy="1385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r>
              <a:rPr lang="en-US" sz="2800" dirty="0" err="1">
                <a:solidFill>
                  <a:srgbClr val="910A29"/>
                </a:solidFill>
                <a:latin typeface="Arial Bold" charset="0"/>
                <a:cs typeface="Arial Bold" charset="0"/>
              </a:rPr>
              <a:t>Maio</a:t>
            </a:r>
            <a:r>
              <a:rPr lang="en-US" sz="2800" dirty="0">
                <a:solidFill>
                  <a:srgbClr val="910A29"/>
                </a:solidFill>
                <a:latin typeface="Arial Bold" charset="0"/>
                <a:cs typeface="Arial Bold" charset="0"/>
              </a:rPr>
              <a:t> tem </a:t>
            </a:r>
            <a:r>
              <a:rPr lang="en-US" sz="2800" dirty="0" err="1">
                <a:solidFill>
                  <a:srgbClr val="910A29"/>
                </a:solidFill>
                <a:latin typeface="Arial Bold" charset="0"/>
                <a:cs typeface="Arial Bold" charset="0"/>
              </a:rPr>
              <a:t>hilit</a:t>
            </a:r>
            <a:r>
              <a:rPr lang="en-US" sz="2800" dirty="0">
                <a:solidFill>
                  <a:srgbClr val="910A29"/>
                </a:solidFill>
                <a:latin typeface="Arial Bold" charset="0"/>
                <a:cs typeface="Arial Bold" charset="0"/>
              </a:rPr>
              <a:t> </a:t>
            </a:r>
            <a:r>
              <a:rPr lang="en-US" sz="2800" dirty="0" err="1">
                <a:solidFill>
                  <a:srgbClr val="910A29"/>
                </a:solidFill>
                <a:latin typeface="Arial Bold" charset="0"/>
                <a:cs typeface="Arial Bold" charset="0"/>
              </a:rPr>
              <a:t>mos</a:t>
            </a:r>
            <a:r>
              <a:rPr lang="en-US" sz="2800" dirty="0">
                <a:solidFill>
                  <a:srgbClr val="910A29"/>
                </a:solidFill>
                <a:latin typeface="Arial Bold" charset="0"/>
                <a:cs typeface="Arial Bold" charset="0"/>
              </a:rPr>
              <a:t> rem </a:t>
            </a:r>
            <a:r>
              <a:rPr lang="en-US" sz="2800" dirty="0" err="1">
                <a:solidFill>
                  <a:srgbClr val="910A29"/>
                </a:solidFill>
                <a:latin typeface="Arial Bold" charset="0"/>
                <a:cs typeface="Arial Bold" charset="0"/>
              </a:rPr>
              <a:t>quidis</a:t>
            </a:r>
            <a:r>
              <a:rPr lang="en-US" sz="2800" dirty="0">
                <a:solidFill>
                  <a:srgbClr val="910A29"/>
                </a:solidFill>
                <a:latin typeface="Arial Bold" charset="0"/>
                <a:cs typeface="Arial Bold" charset="0"/>
              </a:rPr>
              <a:t> </a:t>
            </a:r>
            <a:r>
              <a:rPr lang="en-US" sz="2800" dirty="0" err="1">
                <a:solidFill>
                  <a:srgbClr val="910A29"/>
                </a:solidFill>
                <a:latin typeface="Arial Bold" charset="0"/>
                <a:cs typeface="Arial Bold" charset="0"/>
              </a:rPr>
              <a:t>explabore</a:t>
            </a:r>
            <a:r>
              <a:rPr lang="en-US" sz="2800" dirty="0">
                <a:solidFill>
                  <a:srgbClr val="910A29"/>
                </a:solidFill>
                <a:latin typeface="Arial Bold" charset="0"/>
                <a:cs typeface="Arial Bold" charset="0"/>
              </a:rPr>
              <a:t>, </a:t>
            </a:r>
            <a:r>
              <a:rPr lang="en-US" sz="2800" dirty="0" err="1">
                <a:solidFill>
                  <a:srgbClr val="910A29"/>
                </a:solidFill>
                <a:latin typeface="Arial Bold" charset="0"/>
                <a:cs typeface="Arial Bold" charset="0"/>
              </a:rPr>
              <a:t>adit</a:t>
            </a:r>
            <a:r>
              <a:rPr lang="en-US" sz="2800" dirty="0">
                <a:solidFill>
                  <a:srgbClr val="910A29"/>
                </a:solidFill>
                <a:latin typeface="Arial Bold" charset="0"/>
                <a:cs typeface="Arial Bold" charset="0"/>
              </a:rPr>
              <a:t> </a:t>
            </a:r>
            <a:r>
              <a:rPr lang="en-US" sz="2800" dirty="0" err="1">
                <a:solidFill>
                  <a:srgbClr val="910A29"/>
                </a:solidFill>
                <a:latin typeface="Arial Bold" charset="0"/>
                <a:cs typeface="Arial Bold" charset="0"/>
              </a:rPr>
              <a:t>endelles</a:t>
            </a:r>
            <a:r>
              <a:rPr lang="en-US" sz="2800" dirty="0">
                <a:solidFill>
                  <a:srgbClr val="910A29"/>
                </a:solidFill>
                <a:latin typeface="Arial Bold" charset="0"/>
                <a:cs typeface="Arial Bold" charset="0"/>
              </a:rPr>
              <a:t> </a:t>
            </a:r>
            <a:r>
              <a:rPr lang="en-US" sz="2800" dirty="0" err="1">
                <a:solidFill>
                  <a:srgbClr val="910A29"/>
                </a:solidFill>
                <a:latin typeface="Arial Bold" charset="0"/>
                <a:cs typeface="Arial Bold" charset="0"/>
              </a:rPr>
              <a:t>sim</a:t>
            </a:r>
            <a:r>
              <a:rPr lang="en-US" sz="2800" dirty="0">
                <a:solidFill>
                  <a:srgbClr val="910A29"/>
                </a:solidFill>
                <a:latin typeface="Arial Bold" charset="0"/>
                <a:cs typeface="Arial Bold" charset="0"/>
              </a:rPr>
              <a:t> </a:t>
            </a:r>
            <a:r>
              <a:rPr lang="en-US" sz="2800" dirty="0" err="1">
                <a:solidFill>
                  <a:srgbClr val="910A29"/>
                </a:solidFill>
                <a:latin typeface="Arial Bold" charset="0"/>
                <a:cs typeface="Arial Bold" charset="0"/>
              </a:rPr>
              <a:t>ipitae</a:t>
            </a:r>
            <a:r>
              <a:rPr lang="en-US" sz="2800" dirty="0">
                <a:solidFill>
                  <a:srgbClr val="910A29"/>
                </a:solidFill>
                <a:latin typeface="Arial Bold" charset="0"/>
                <a:cs typeface="Arial Bold" charset="0"/>
              </a:rPr>
              <a:t> </a:t>
            </a:r>
            <a:r>
              <a:rPr lang="en-US" sz="2800" dirty="0" err="1">
                <a:solidFill>
                  <a:srgbClr val="910A29"/>
                </a:solidFill>
                <a:latin typeface="Arial Bold" charset="0"/>
                <a:cs typeface="Arial Bold" charset="0"/>
              </a:rPr>
              <a:t>audipsam</a:t>
            </a:r>
            <a:r>
              <a:rPr lang="en-US" sz="2800" dirty="0">
                <a:solidFill>
                  <a:srgbClr val="910A29"/>
                </a:solidFill>
                <a:latin typeface="Arial Bold" charset="0"/>
                <a:cs typeface="Arial Bold" charset="0"/>
              </a:rPr>
              <a:t> </a:t>
            </a:r>
            <a:r>
              <a:rPr lang="en-US" sz="2800" dirty="0" err="1">
                <a:solidFill>
                  <a:srgbClr val="910A29"/>
                </a:solidFill>
                <a:latin typeface="Arial Bold" charset="0"/>
                <a:cs typeface="Arial Bold" charset="0"/>
              </a:rPr>
              <a:t>doluptiost</a:t>
            </a:r>
            <a:r>
              <a:rPr lang="en-US" sz="2800" dirty="0">
                <a:solidFill>
                  <a:srgbClr val="910A29"/>
                </a:solidFill>
                <a:latin typeface="Arial Bold" charset="0"/>
                <a:cs typeface="Arial Bold" charset="0"/>
              </a:rPr>
              <a:t> </a:t>
            </a:r>
            <a:r>
              <a:rPr lang="en-US" sz="2800" dirty="0" err="1">
                <a:cs typeface="Arial" charset="0"/>
              </a:rPr>
              <a:t>ventet</a:t>
            </a:r>
            <a:r>
              <a:rPr lang="en-US" sz="2800" dirty="0">
                <a:cs typeface="Arial" charset="0"/>
              </a:rPr>
              <a:t> alit </a:t>
            </a:r>
            <a:r>
              <a:rPr lang="en-US" sz="2800" dirty="0" err="1">
                <a:cs typeface="Arial" charset="0"/>
              </a:rPr>
              <a:t>es</a:t>
            </a:r>
            <a:r>
              <a:rPr lang="en-US" sz="2800" dirty="0">
                <a:cs typeface="Arial" charset="0"/>
              </a:rPr>
              <a:t> </a:t>
            </a:r>
            <a:r>
              <a:rPr lang="en-US" sz="2800" dirty="0" err="1">
                <a:cs typeface="Arial" charset="0"/>
              </a:rPr>
              <a:t>experum</a:t>
            </a:r>
            <a:r>
              <a:rPr lang="en-US" sz="2800" dirty="0">
                <a:cs typeface="Arial" charset="0"/>
              </a:rPr>
              <a:t> rem re </a:t>
            </a:r>
            <a:r>
              <a:rPr lang="en-US" sz="2800" dirty="0" err="1">
                <a:cs typeface="Arial" charset="0"/>
              </a:rPr>
              <a:t>quis</a:t>
            </a:r>
            <a:r>
              <a:rPr lang="en-US" sz="2800" dirty="0">
                <a:cs typeface="Arial" charset="0"/>
              </a:rPr>
              <a:t> </a:t>
            </a:r>
            <a:r>
              <a:rPr lang="en-US" sz="2800" dirty="0" err="1">
                <a:cs typeface="Arial" charset="0"/>
              </a:rPr>
              <a:t>si</a:t>
            </a:r>
            <a:r>
              <a:rPr lang="en-US" sz="2800" dirty="0">
                <a:cs typeface="Arial" charset="0"/>
              </a:rPr>
              <a:t> </a:t>
            </a:r>
            <a:r>
              <a:rPr lang="en-US" sz="2800" dirty="0" err="1">
                <a:cs typeface="Arial" charset="0"/>
              </a:rPr>
              <a:t>necum</a:t>
            </a:r>
            <a:r>
              <a:rPr lang="en-US" sz="2800" dirty="0">
                <a:cs typeface="Arial" charset="0"/>
              </a:rPr>
              <a:t> </a:t>
            </a:r>
            <a:r>
              <a:rPr lang="en-US" sz="2800" dirty="0" err="1">
                <a:cs typeface="Arial" charset="0"/>
              </a:rPr>
              <a:t>ut</a:t>
            </a:r>
            <a:r>
              <a:rPr lang="en-US" sz="2800" dirty="0">
                <a:cs typeface="Arial" charset="0"/>
              </a:rPr>
              <a:t> </a:t>
            </a:r>
            <a:r>
              <a:rPr lang="en-US" sz="2800" dirty="0" err="1">
                <a:cs typeface="Arial" charset="0"/>
              </a:rPr>
              <a:t>aut</a:t>
            </a:r>
            <a:r>
              <a:rPr lang="en-US" sz="2800" dirty="0">
                <a:cs typeface="Arial" charset="0"/>
              </a:rPr>
              <a:t> alit qui con </a:t>
            </a:r>
            <a:r>
              <a:rPr lang="en-US" sz="2800" dirty="0" err="1">
                <a:cs typeface="Arial" charset="0"/>
              </a:rPr>
              <a:t>conse</a:t>
            </a:r>
            <a:r>
              <a:rPr lang="en-US" sz="2800" dirty="0">
                <a:cs typeface="Arial" charset="0"/>
              </a:rPr>
              <a:t> a </a:t>
            </a:r>
            <a:r>
              <a:rPr lang="en-US" sz="2800" dirty="0" err="1">
                <a:cs typeface="Arial" charset="0"/>
              </a:rPr>
              <a:t>nosandant</a:t>
            </a:r>
            <a:r>
              <a:rPr lang="en-US" sz="2800" dirty="0">
                <a:cs typeface="Arial" charset="0"/>
              </a:rPr>
              <a:t> </a:t>
            </a:r>
            <a:r>
              <a:rPr lang="en-US" sz="2800" dirty="0" err="1">
                <a:cs typeface="Arial" charset="0"/>
              </a:rPr>
              <a:t>voloren</a:t>
            </a:r>
            <a:r>
              <a:rPr lang="en-US" sz="2800" dirty="0">
                <a:cs typeface="Arial" charset="0"/>
              </a:rPr>
              <a:t> </a:t>
            </a:r>
            <a:r>
              <a:rPr lang="en-US" sz="2800" dirty="0" err="1">
                <a:cs typeface="Arial" charset="0"/>
              </a:rPr>
              <a:t>istias</a:t>
            </a:r>
            <a:r>
              <a:rPr lang="en-US" sz="2800" dirty="0">
                <a:cs typeface="Arial" charset="0"/>
              </a:rPr>
              <a:t> non repro </a:t>
            </a:r>
            <a:r>
              <a:rPr lang="en-US" sz="2800" dirty="0" err="1">
                <a:cs typeface="Arial" charset="0"/>
              </a:rPr>
              <a:t>moloremqui</a:t>
            </a:r>
            <a:r>
              <a:rPr lang="en-US" sz="2800" dirty="0">
                <a:cs typeface="Arial" charset="0"/>
              </a:rPr>
              <a:t> </a:t>
            </a:r>
            <a:r>
              <a:rPr lang="en-US" sz="2800" dirty="0" err="1">
                <a:cs typeface="Arial" charset="0"/>
              </a:rPr>
              <a:t>utaectatione</a:t>
            </a:r>
            <a:r>
              <a:rPr lang="en-US" sz="2800" dirty="0">
                <a:cs typeface="Arial" charset="0"/>
              </a:rPr>
              <a:t> </a:t>
            </a:r>
            <a:r>
              <a:rPr lang="en-US" sz="2800" dirty="0" err="1">
                <a:cs typeface="Arial" charset="0"/>
              </a:rPr>
              <a:t>pel</a:t>
            </a:r>
            <a:r>
              <a:rPr lang="en-US" sz="2800" dirty="0">
                <a:cs typeface="Arial" charset="0"/>
              </a:rPr>
              <a:t> </a:t>
            </a:r>
          </a:p>
        </p:txBody>
      </p:sp>
      <p:pic>
        <p:nvPicPr>
          <p:cNvPr id="2082" name="Picture 57" descr="eye_dot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543125" y="36914138"/>
            <a:ext cx="5253038" cy="265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83" name="Picture 58" descr="molecule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688300" y="36471225"/>
            <a:ext cx="5359400" cy="640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0" name="Rectangle 59"/>
          <p:cNvSpPr>
            <a:spLocks noChangeArrowheads="1"/>
          </p:cNvSpPr>
          <p:nvPr/>
        </p:nvSpPr>
        <p:spPr bwMode="auto">
          <a:xfrm>
            <a:off x="16430625" y="45058013"/>
            <a:ext cx="19088100" cy="3314700"/>
          </a:xfrm>
          <a:prstGeom prst="rect">
            <a:avLst/>
          </a:prstGeom>
          <a:solidFill>
            <a:srgbClr val="FFFFFF"/>
          </a:solidFill>
          <a:ln w="25400">
            <a:solidFill>
              <a:srgbClr val="910A29"/>
            </a:solidFill>
            <a:round/>
            <a:headEnd/>
            <a:tailEnd/>
          </a:ln>
          <a:effectLst>
            <a:outerShdw blurRad="63500" dist="23000" dir="5400000" rotWithShape="0">
              <a:srgbClr val="000000">
                <a:alpha val="34999"/>
              </a:srgbClr>
            </a:outerShdw>
          </a:effectLst>
        </p:spPr>
        <p:txBody>
          <a:bodyPr anchor="ctr"/>
          <a:lstStyle/>
          <a:p>
            <a:pPr algn="ctr" defTabSz="2508062" fontAlgn="auto">
              <a:spcBef>
                <a:spcPts val="0"/>
              </a:spcBef>
              <a:spcAft>
                <a:spcPts val="0"/>
              </a:spcAft>
              <a:defRPr/>
            </a:pPr>
            <a:endParaRPr lang="en-US">
              <a:solidFill>
                <a:schemeClr val="lt1"/>
              </a:solidFill>
              <a:latin typeface="+mn-lt"/>
              <a:ea typeface="+mn-ea"/>
            </a:endParaRPr>
          </a:p>
        </p:txBody>
      </p:sp>
      <p:sp>
        <p:nvSpPr>
          <p:cNvPr id="2085" name="TextBox 60"/>
          <p:cNvSpPr txBox="1">
            <a:spLocks noChangeArrowheads="1"/>
          </p:cNvSpPr>
          <p:nvPr/>
        </p:nvSpPr>
        <p:spPr bwMode="auto">
          <a:xfrm>
            <a:off x="17232313" y="45731113"/>
            <a:ext cx="17114837" cy="1385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900">
                <a:solidFill>
                  <a:schemeClr val="tx1"/>
                </a:solidFill>
                <a:latin typeface="Arial" charset="0"/>
                <a:ea typeface="ＭＳ Ｐゴシック" charset="0"/>
              </a:defRPr>
            </a:lvl1pPr>
            <a:lvl2pPr marL="742950" indent="-285750">
              <a:defRPr sz="9900">
                <a:solidFill>
                  <a:schemeClr val="tx1"/>
                </a:solidFill>
                <a:latin typeface="Arial" charset="0"/>
                <a:ea typeface="ＭＳ Ｐゴシック" charset="0"/>
              </a:defRPr>
            </a:lvl2pPr>
            <a:lvl3pPr marL="1143000" indent="-228600">
              <a:defRPr sz="9900">
                <a:solidFill>
                  <a:schemeClr val="tx1"/>
                </a:solidFill>
                <a:latin typeface="Arial" charset="0"/>
                <a:ea typeface="ＭＳ Ｐゴシック" charset="0"/>
              </a:defRPr>
            </a:lvl3pPr>
            <a:lvl4pPr marL="1600200" indent="-228600">
              <a:defRPr sz="9900">
                <a:solidFill>
                  <a:schemeClr val="tx1"/>
                </a:solidFill>
                <a:latin typeface="Arial" charset="0"/>
                <a:ea typeface="ＭＳ Ｐゴシック" charset="0"/>
              </a:defRPr>
            </a:lvl4pPr>
            <a:lvl5pPr marL="2057400" indent="-228600">
              <a:defRPr sz="9900">
                <a:solidFill>
                  <a:schemeClr val="tx1"/>
                </a:solidFill>
                <a:latin typeface="Arial" charset="0"/>
                <a:ea typeface="ＭＳ Ｐゴシック" charset="0"/>
              </a:defRPr>
            </a:lvl5pPr>
            <a:lvl6pPr marL="2514600" indent="-228600" defTabSz="2506663" fontAlgn="base">
              <a:spcBef>
                <a:spcPct val="0"/>
              </a:spcBef>
              <a:spcAft>
                <a:spcPct val="0"/>
              </a:spcAft>
              <a:defRPr sz="9900">
                <a:solidFill>
                  <a:schemeClr val="tx1"/>
                </a:solidFill>
                <a:latin typeface="Arial" charset="0"/>
                <a:ea typeface="ＭＳ Ｐゴシック" charset="0"/>
              </a:defRPr>
            </a:lvl6pPr>
            <a:lvl7pPr marL="2971800" indent="-228600" defTabSz="2506663" fontAlgn="base">
              <a:spcBef>
                <a:spcPct val="0"/>
              </a:spcBef>
              <a:spcAft>
                <a:spcPct val="0"/>
              </a:spcAft>
              <a:defRPr sz="9900">
                <a:solidFill>
                  <a:schemeClr val="tx1"/>
                </a:solidFill>
                <a:latin typeface="Arial" charset="0"/>
                <a:ea typeface="ＭＳ Ｐゴシック" charset="0"/>
              </a:defRPr>
            </a:lvl7pPr>
            <a:lvl8pPr marL="3429000" indent="-228600" defTabSz="2506663" fontAlgn="base">
              <a:spcBef>
                <a:spcPct val="0"/>
              </a:spcBef>
              <a:spcAft>
                <a:spcPct val="0"/>
              </a:spcAft>
              <a:defRPr sz="9900">
                <a:solidFill>
                  <a:schemeClr val="tx1"/>
                </a:solidFill>
                <a:latin typeface="Arial" charset="0"/>
                <a:ea typeface="ＭＳ Ｐゴシック" charset="0"/>
              </a:defRPr>
            </a:lvl8pPr>
            <a:lvl9pPr marL="3886200" indent="-228600" defTabSz="2506663" fontAlgn="base">
              <a:spcBef>
                <a:spcPct val="0"/>
              </a:spcBef>
              <a:spcAft>
                <a:spcPct val="0"/>
              </a:spcAft>
              <a:defRPr sz="9900">
                <a:solidFill>
                  <a:schemeClr val="tx1"/>
                </a:solidFill>
                <a:latin typeface="Arial" charset="0"/>
                <a:ea typeface="ＭＳ Ｐゴシック" charset="0"/>
              </a:defRPr>
            </a:lvl9pPr>
          </a:lstStyle>
          <a:p>
            <a:r>
              <a:rPr lang="en-US" sz="2800" dirty="0" err="1">
                <a:solidFill>
                  <a:srgbClr val="910A29"/>
                </a:solidFill>
                <a:latin typeface="Arial Bold" charset="0"/>
                <a:cs typeface="Arial Bold" charset="0"/>
              </a:rPr>
              <a:t>Maio</a:t>
            </a:r>
            <a:r>
              <a:rPr lang="en-US" sz="2800" dirty="0">
                <a:solidFill>
                  <a:srgbClr val="910A29"/>
                </a:solidFill>
                <a:latin typeface="Arial Bold" charset="0"/>
                <a:cs typeface="Arial Bold" charset="0"/>
              </a:rPr>
              <a:t> tem </a:t>
            </a:r>
            <a:r>
              <a:rPr lang="en-US" sz="2800" dirty="0" err="1">
                <a:solidFill>
                  <a:srgbClr val="910A29"/>
                </a:solidFill>
                <a:latin typeface="Arial Bold" charset="0"/>
                <a:cs typeface="Arial Bold" charset="0"/>
              </a:rPr>
              <a:t>hilit</a:t>
            </a:r>
            <a:r>
              <a:rPr lang="en-US" sz="2800" dirty="0">
                <a:solidFill>
                  <a:srgbClr val="910A29"/>
                </a:solidFill>
                <a:latin typeface="Arial Bold" charset="0"/>
                <a:cs typeface="Arial Bold" charset="0"/>
              </a:rPr>
              <a:t> </a:t>
            </a:r>
            <a:r>
              <a:rPr lang="en-US" sz="2800" dirty="0" err="1">
                <a:solidFill>
                  <a:srgbClr val="910A29"/>
                </a:solidFill>
                <a:latin typeface="Arial Bold" charset="0"/>
                <a:cs typeface="Arial Bold" charset="0"/>
              </a:rPr>
              <a:t>mos</a:t>
            </a:r>
            <a:r>
              <a:rPr lang="en-US" sz="2800" dirty="0">
                <a:solidFill>
                  <a:srgbClr val="910A29"/>
                </a:solidFill>
                <a:latin typeface="Arial Bold" charset="0"/>
                <a:cs typeface="Arial Bold" charset="0"/>
              </a:rPr>
              <a:t> rem </a:t>
            </a:r>
            <a:r>
              <a:rPr lang="en-US" sz="2800" dirty="0" err="1">
                <a:solidFill>
                  <a:srgbClr val="910A29"/>
                </a:solidFill>
                <a:latin typeface="Arial Bold" charset="0"/>
                <a:cs typeface="Arial Bold" charset="0"/>
              </a:rPr>
              <a:t>quidis</a:t>
            </a:r>
            <a:r>
              <a:rPr lang="en-US" sz="2800" dirty="0">
                <a:solidFill>
                  <a:srgbClr val="910A29"/>
                </a:solidFill>
                <a:latin typeface="Arial Bold" charset="0"/>
                <a:cs typeface="Arial Bold" charset="0"/>
              </a:rPr>
              <a:t> </a:t>
            </a:r>
            <a:r>
              <a:rPr lang="en-US" sz="2800" dirty="0" err="1">
                <a:solidFill>
                  <a:srgbClr val="910A29"/>
                </a:solidFill>
                <a:latin typeface="Arial Bold" charset="0"/>
                <a:cs typeface="Arial Bold" charset="0"/>
              </a:rPr>
              <a:t>explabore</a:t>
            </a:r>
            <a:r>
              <a:rPr lang="en-US" sz="2800" dirty="0">
                <a:solidFill>
                  <a:srgbClr val="910A29"/>
                </a:solidFill>
                <a:latin typeface="Arial Bold" charset="0"/>
                <a:cs typeface="Arial Bold" charset="0"/>
              </a:rPr>
              <a:t>, </a:t>
            </a:r>
            <a:r>
              <a:rPr lang="en-US" sz="2800" dirty="0" err="1">
                <a:solidFill>
                  <a:srgbClr val="910A29"/>
                </a:solidFill>
                <a:latin typeface="Arial Bold" charset="0"/>
                <a:cs typeface="Arial Bold" charset="0"/>
              </a:rPr>
              <a:t>adit</a:t>
            </a:r>
            <a:r>
              <a:rPr lang="en-US" sz="2800" dirty="0">
                <a:solidFill>
                  <a:srgbClr val="910A29"/>
                </a:solidFill>
                <a:latin typeface="Arial Bold" charset="0"/>
                <a:cs typeface="Arial Bold" charset="0"/>
              </a:rPr>
              <a:t> </a:t>
            </a:r>
            <a:r>
              <a:rPr lang="en-US" sz="2800" dirty="0" err="1">
                <a:solidFill>
                  <a:srgbClr val="910A29"/>
                </a:solidFill>
                <a:latin typeface="Arial Bold" charset="0"/>
                <a:cs typeface="Arial Bold" charset="0"/>
              </a:rPr>
              <a:t>endelles</a:t>
            </a:r>
            <a:r>
              <a:rPr lang="en-US" sz="2800" dirty="0">
                <a:solidFill>
                  <a:srgbClr val="910A29"/>
                </a:solidFill>
                <a:latin typeface="Arial Bold" charset="0"/>
                <a:cs typeface="Arial Bold" charset="0"/>
              </a:rPr>
              <a:t> </a:t>
            </a:r>
            <a:r>
              <a:rPr lang="en-US" sz="2800" dirty="0" err="1">
                <a:solidFill>
                  <a:srgbClr val="910A29"/>
                </a:solidFill>
                <a:latin typeface="Arial Bold" charset="0"/>
                <a:cs typeface="Arial Bold" charset="0"/>
              </a:rPr>
              <a:t>sim</a:t>
            </a:r>
            <a:r>
              <a:rPr lang="en-US" sz="2800" dirty="0">
                <a:solidFill>
                  <a:srgbClr val="910A29"/>
                </a:solidFill>
                <a:latin typeface="Arial Bold" charset="0"/>
                <a:cs typeface="Arial Bold" charset="0"/>
              </a:rPr>
              <a:t> </a:t>
            </a:r>
            <a:r>
              <a:rPr lang="en-US" sz="2800" dirty="0" err="1">
                <a:solidFill>
                  <a:srgbClr val="910A29"/>
                </a:solidFill>
                <a:latin typeface="Arial Bold" charset="0"/>
                <a:cs typeface="Arial Bold" charset="0"/>
              </a:rPr>
              <a:t>ipitae</a:t>
            </a:r>
            <a:r>
              <a:rPr lang="en-US" sz="2800" dirty="0">
                <a:solidFill>
                  <a:srgbClr val="910A29"/>
                </a:solidFill>
                <a:latin typeface="Arial Bold" charset="0"/>
                <a:cs typeface="Arial Bold" charset="0"/>
              </a:rPr>
              <a:t> </a:t>
            </a:r>
            <a:r>
              <a:rPr lang="en-US" sz="2800" dirty="0" err="1">
                <a:solidFill>
                  <a:srgbClr val="910A29"/>
                </a:solidFill>
                <a:latin typeface="Arial Bold" charset="0"/>
                <a:cs typeface="Arial Bold" charset="0"/>
              </a:rPr>
              <a:t>audipsam</a:t>
            </a:r>
            <a:r>
              <a:rPr lang="en-US" sz="2800" dirty="0">
                <a:solidFill>
                  <a:srgbClr val="910A29"/>
                </a:solidFill>
                <a:latin typeface="Arial Bold" charset="0"/>
                <a:cs typeface="Arial Bold" charset="0"/>
              </a:rPr>
              <a:t> </a:t>
            </a:r>
            <a:r>
              <a:rPr lang="en-US" sz="2800" dirty="0" err="1">
                <a:solidFill>
                  <a:srgbClr val="910A29"/>
                </a:solidFill>
                <a:latin typeface="Arial Bold" charset="0"/>
                <a:cs typeface="Arial Bold" charset="0"/>
              </a:rPr>
              <a:t>doluptiost</a:t>
            </a:r>
            <a:r>
              <a:rPr lang="en-US" sz="2800" dirty="0">
                <a:solidFill>
                  <a:srgbClr val="910A29"/>
                </a:solidFill>
                <a:latin typeface="Arial Bold" charset="0"/>
                <a:cs typeface="Arial Bold" charset="0"/>
              </a:rPr>
              <a:t> </a:t>
            </a:r>
            <a:r>
              <a:rPr lang="en-US" sz="2800" dirty="0" err="1">
                <a:cs typeface="Arial" charset="0"/>
              </a:rPr>
              <a:t>ventet</a:t>
            </a:r>
            <a:r>
              <a:rPr lang="en-US" sz="2800" dirty="0">
                <a:cs typeface="Arial" charset="0"/>
              </a:rPr>
              <a:t> alit </a:t>
            </a:r>
            <a:r>
              <a:rPr lang="en-US" sz="2800" dirty="0" err="1">
                <a:cs typeface="Arial" charset="0"/>
              </a:rPr>
              <a:t>es</a:t>
            </a:r>
            <a:r>
              <a:rPr lang="en-US" sz="2800" dirty="0">
                <a:cs typeface="Arial" charset="0"/>
              </a:rPr>
              <a:t> </a:t>
            </a:r>
            <a:r>
              <a:rPr lang="en-US" sz="2800" dirty="0" err="1">
                <a:cs typeface="Arial" charset="0"/>
              </a:rPr>
              <a:t>experum</a:t>
            </a:r>
            <a:r>
              <a:rPr lang="en-US" sz="2800" dirty="0">
                <a:cs typeface="Arial" charset="0"/>
              </a:rPr>
              <a:t> rem re </a:t>
            </a:r>
            <a:r>
              <a:rPr lang="en-US" sz="2800" dirty="0" err="1">
                <a:cs typeface="Arial" charset="0"/>
              </a:rPr>
              <a:t>quis</a:t>
            </a:r>
            <a:r>
              <a:rPr lang="en-US" sz="2800" dirty="0">
                <a:cs typeface="Arial" charset="0"/>
              </a:rPr>
              <a:t> </a:t>
            </a:r>
            <a:r>
              <a:rPr lang="en-US" sz="2800" dirty="0" err="1">
                <a:cs typeface="Arial" charset="0"/>
              </a:rPr>
              <a:t>si</a:t>
            </a:r>
            <a:r>
              <a:rPr lang="en-US" sz="2800" dirty="0">
                <a:cs typeface="Arial" charset="0"/>
              </a:rPr>
              <a:t> </a:t>
            </a:r>
            <a:r>
              <a:rPr lang="en-US" sz="2800" dirty="0" err="1">
                <a:cs typeface="Arial" charset="0"/>
              </a:rPr>
              <a:t>necum</a:t>
            </a:r>
            <a:r>
              <a:rPr lang="en-US" sz="2800" dirty="0">
                <a:cs typeface="Arial" charset="0"/>
              </a:rPr>
              <a:t> </a:t>
            </a:r>
            <a:r>
              <a:rPr lang="en-US" sz="2800" dirty="0" err="1">
                <a:cs typeface="Arial" charset="0"/>
              </a:rPr>
              <a:t>ut</a:t>
            </a:r>
            <a:r>
              <a:rPr lang="en-US" sz="2800" dirty="0">
                <a:cs typeface="Arial" charset="0"/>
              </a:rPr>
              <a:t> </a:t>
            </a:r>
            <a:r>
              <a:rPr lang="en-US" sz="2800" dirty="0" err="1">
                <a:cs typeface="Arial" charset="0"/>
              </a:rPr>
              <a:t>aut</a:t>
            </a:r>
            <a:r>
              <a:rPr lang="en-US" sz="2800" dirty="0">
                <a:cs typeface="Arial" charset="0"/>
              </a:rPr>
              <a:t> alit qui con </a:t>
            </a:r>
            <a:r>
              <a:rPr lang="en-US" sz="2800" dirty="0" err="1">
                <a:cs typeface="Arial" charset="0"/>
              </a:rPr>
              <a:t>conse</a:t>
            </a:r>
            <a:r>
              <a:rPr lang="en-US" sz="2800" dirty="0">
                <a:cs typeface="Arial" charset="0"/>
              </a:rPr>
              <a:t> a </a:t>
            </a:r>
            <a:r>
              <a:rPr lang="en-US" sz="2800" dirty="0" err="1">
                <a:cs typeface="Arial" charset="0"/>
              </a:rPr>
              <a:t>nosandant</a:t>
            </a:r>
            <a:r>
              <a:rPr lang="en-US" sz="2800" dirty="0">
                <a:cs typeface="Arial" charset="0"/>
              </a:rPr>
              <a:t> </a:t>
            </a:r>
            <a:r>
              <a:rPr lang="en-US" sz="2800" dirty="0" err="1">
                <a:cs typeface="Arial" charset="0"/>
              </a:rPr>
              <a:t>voloren</a:t>
            </a:r>
            <a:r>
              <a:rPr lang="en-US" sz="2800" dirty="0">
                <a:cs typeface="Arial" charset="0"/>
              </a:rPr>
              <a:t> </a:t>
            </a:r>
            <a:r>
              <a:rPr lang="en-US" sz="2800" dirty="0" err="1">
                <a:cs typeface="Arial" charset="0"/>
              </a:rPr>
              <a:t>istias</a:t>
            </a:r>
            <a:r>
              <a:rPr lang="en-US" sz="2800" dirty="0">
                <a:cs typeface="Arial" charset="0"/>
              </a:rPr>
              <a:t> non repro </a:t>
            </a:r>
            <a:r>
              <a:rPr lang="en-US" sz="2800" dirty="0" err="1">
                <a:cs typeface="Arial" charset="0"/>
              </a:rPr>
              <a:t>moloremqui</a:t>
            </a:r>
            <a:r>
              <a:rPr lang="en-US" sz="2800" dirty="0">
                <a:cs typeface="Arial" charset="0"/>
              </a:rPr>
              <a:t> </a:t>
            </a:r>
            <a:r>
              <a:rPr lang="en-US" sz="2800" dirty="0" err="1">
                <a:cs typeface="Arial" charset="0"/>
              </a:rPr>
              <a:t>utaectatione</a:t>
            </a:r>
            <a:r>
              <a:rPr lang="en-US" sz="2800" dirty="0">
                <a:cs typeface="Arial" charset="0"/>
              </a:rPr>
              <a:t> </a:t>
            </a:r>
            <a:r>
              <a:rPr lang="en-US" sz="2800" dirty="0" err="1">
                <a:cs typeface="Arial" charset="0"/>
              </a:rPr>
              <a:t>pel</a:t>
            </a:r>
            <a:r>
              <a:rPr lang="en-US" sz="2800" dirty="0">
                <a:cs typeface="Arial" charset="0"/>
              </a:rPr>
              <a:t> </a:t>
            </a:r>
          </a:p>
        </p:txBody>
      </p:sp>
      <p:cxnSp>
        <p:nvCxnSpPr>
          <p:cNvPr id="4" name="Straight Connector 3"/>
          <p:cNvCxnSpPr/>
          <p:nvPr/>
        </p:nvCxnSpPr>
        <p:spPr>
          <a:xfrm>
            <a:off x="10486061" y="1583651"/>
            <a:ext cx="0" cy="5368877"/>
          </a:xfrm>
          <a:prstGeom prst="line">
            <a:avLst/>
          </a:prstGeom>
          <a:ln w="6350" cmpd="sng">
            <a:solidFill>
              <a:schemeClr val="tx1"/>
            </a:solidFill>
          </a:ln>
        </p:spPr>
        <p:style>
          <a:lnRef idx="2">
            <a:schemeClr val="accent1"/>
          </a:lnRef>
          <a:fillRef idx="0">
            <a:schemeClr val="accent1"/>
          </a:fillRef>
          <a:effectRef idx="1">
            <a:schemeClr val="accent1"/>
          </a:effectRef>
          <a:fontRef idx="minor">
            <a:schemeClr val="tx1"/>
          </a:fontRef>
        </p:style>
      </p:cxnSp>
      <p:pic>
        <p:nvPicPr>
          <p:cNvPr id="38" name="Picture 37">
            <a:extLst>
              <a:ext uri="{FF2B5EF4-FFF2-40B4-BE49-F238E27FC236}">
                <a16:creationId xmlns:a16="http://schemas.microsoft.com/office/drawing/2014/main" id="{3252C6FB-2C8F-5141-B5D6-0953E16FD474}"/>
              </a:ext>
            </a:extLst>
          </p:cNvPr>
          <p:cNvPicPr>
            <a:picLocks noChangeAspect="1"/>
          </p:cNvPicPr>
          <p:nvPr/>
        </p:nvPicPr>
        <p:blipFill>
          <a:blip r:embed="rId6"/>
          <a:stretch>
            <a:fillRect/>
          </a:stretch>
        </p:blipFill>
        <p:spPr>
          <a:xfrm>
            <a:off x="1449930" y="1583651"/>
            <a:ext cx="7769225" cy="2301993"/>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06585"/>
      </a:dk2>
      <a:lt2>
        <a:srgbClr val="D9DBDB"/>
      </a:lt2>
      <a:accent1>
        <a:srgbClr val="D9DBDB"/>
      </a:accent1>
      <a:accent2>
        <a:srgbClr val="C3092C"/>
      </a:accent2>
      <a:accent3>
        <a:srgbClr val="C7C71F"/>
      </a:accent3>
      <a:accent4>
        <a:srgbClr val="D76E22"/>
      </a:accent4>
      <a:accent5>
        <a:srgbClr val="006585"/>
      </a:accent5>
      <a:accent6>
        <a:srgbClr val="525353"/>
      </a:accent6>
      <a:hlink>
        <a:srgbClr val="006585"/>
      </a:hlink>
      <a:folHlink>
        <a:srgbClr val="D76E2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630</TotalTime>
  <Words>906</Words>
  <Application>Microsoft Macintosh PowerPoint</Application>
  <PresentationFormat>Custom</PresentationFormat>
  <Paragraphs>23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ＭＳ Ｐゴシック</vt:lpstr>
      <vt:lpstr>Arial</vt:lpstr>
      <vt:lpstr>Arial Bold</vt:lpstr>
      <vt:lpstr>Office Theme</vt:lpstr>
      <vt:lpstr>PowerPoint Presentation</vt:lpstr>
    </vt:vector>
  </TitlesOfParts>
  <Company>Metro Community College</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 Waples</dc:creator>
  <cp:lastModifiedBy>Amanda Stephenson</cp:lastModifiedBy>
  <cp:revision>27</cp:revision>
  <dcterms:created xsi:type="dcterms:W3CDTF">2010-12-02T21:51:59Z</dcterms:created>
  <dcterms:modified xsi:type="dcterms:W3CDTF">2019-09-05T18:55:14Z</dcterms:modified>
</cp:coreProperties>
</file>