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1"/>
  </p:sldMasterIdLst>
  <p:notesMasterIdLst>
    <p:notesMasterId r:id="rId7"/>
  </p:notesMasterIdLst>
  <p:handoutMasterIdLst>
    <p:handoutMasterId r:id="rId8"/>
  </p:handoutMasterIdLst>
  <p:sldIdLst>
    <p:sldId id="274" r:id="rId2"/>
    <p:sldId id="275" r:id="rId3"/>
    <p:sldId id="276" r:id="rId4"/>
    <p:sldId id="277" r:id="rId5"/>
    <p:sldId id="27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22A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5" autoAdjust="0"/>
    <p:restoredTop sz="94598" autoAdjust="0"/>
  </p:normalViewPr>
  <p:slideViewPr>
    <p:cSldViewPr snapToGrid="0" snapToObjects="1">
      <p:cViewPr varScale="1">
        <p:scale>
          <a:sx n="203" d="100"/>
          <a:sy n="203" d="100"/>
        </p:scale>
        <p:origin x="176" y="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F0D0E-F824-F145-B797-50BF7CF99B0D}" type="datetimeFigureOut">
              <a:rPr lang="en-US" smtClean="0"/>
              <a:t>4/21/21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F3FCD-09B4-1546-A6D3-DC6AB083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DF3FB-3A81-574A-ACE1-7E8AEF5E20AC}" type="datetimeFigureOut">
              <a:rPr lang="en-US" smtClean="0"/>
              <a:t>4/21/21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22C4-F27E-A04C-AFC9-2EFDC34C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5686" y="2273474"/>
            <a:ext cx="6636598" cy="857877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0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6464" y="3191256"/>
            <a:ext cx="6635820" cy="1407903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47174"/>
          </a:xfrm>
        </p:spPr>
        <p:txBody>
          <a:bodyPr tIns="0" bIns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 marL="342900" indent="-342900">
              <a:lnSpc>
                <a:spcPct val="90000"/>
              </a:lnSpc>
              <a:buFont typeface="Arial"/>
              <a:buChar char="•"/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87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2 Columns -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62" y="688422"/>
            <a:ext cx="8130765" cy="5471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382027"/>
            <a:ext cx="3965773" cy="4569407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3965771" cy="4569406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s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382027"/>
            <a:ext cx="3965773" cy="4569407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3965771" cy="4569406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55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- Logo and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2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862" y="688423"/>
            <a:ext cx="8136992" cy="52143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7"/>
            <a:ext cx="8136992" cy="4569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54" r:id="rId3"/>
    <p:sldLayoutId id="2147483742" r:id="rId4"/>
    <p:sldLayoutId id="2147483755" r:id="rId5"/>
    <p:sldLayoutId id="2147483743" r:id="rId6"/>
    <p:sldLayoutId id="2147483752" r:id="rId7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9D0A-3912-C642-A1CA-A1D1ADC66C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93992-CB4A-C94F-98A8-B3A1EF77C1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4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5A8157-8A82-9C47-90E6-FB0D8241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BA521-C48D-6B44-A8E1-3902DF9A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264DE-64D0-E942-A05A-606AB6E60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Second level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Third level</a:t>
            </a:r>
          </a:p>
          <a:p>
            <a:pPr lvl="3"/>
            <a:r>
              <a:rPr lang="en-US" sz="1600" dirty="0">
                <a:solidFill>
                  <a:schemeClr val="bg1"/>
                </a:solidFill>
              </a:rPr>
              <a:t>Fourth level</a:t>
            </a:r>
          </a:p>
          <a:p>
            <a:pPr lvl="4"/>
            <a:r>
              <a:rPr lang="en-US" sz="1600" dirty="0">
                <a:solidFill>
                  <a:schemeClr val="bg1"/>
                </a:solidFill>
              </a:rPr>
              <a:t>Fifth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0372-D4A3-5A4A-8031-D190AEC8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37C7D-496D-434E-82BE-C6994CF992B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91158-BE95-D543-944C-ACB9B9494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E1301-6760-1D4D-B0E7-3C868838B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7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4574-1A76-F44E-913E-D142FB6E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52A88-1C43-E040-8418-3C194A78AC4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510EF-7B6C-4240-BAE3-F73DF56FE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16BA6-A580-BE4C-B2F0-30DCCED44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2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521095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_DARK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17</Words>
  <Application>Microsoft Macintosh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NeMed_Presentation_DARK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Harris, Lindsay J</cp:lastModifiedBy>
  <cp:revision>52</cp:revision>
  <dcterms:created xsi:type="dcterms:W3CDTF">2014-09-17T15:14:42Z</dcterms:created>
  <dcterms:modified xsi:type="dcterms:W3CDTF">2021-04-21T16:56:32Z</dcterms:modified>
</cp:coreProperties>
</file>