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0" r:id="rId4"/>
    <p:sldId id="264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 autoAdjust="0"/>
    <p:restoredTop sz="94490" autoAdjust="0"/>
  </p:normalViewPr>
  <p:slideViewPr>
    <p:cSldViewPr snapToGrid="0" snapToObjects="1">
      <p:cViewPr varScale="1">
        <p:scale>
          <a:sx n="161" d="100"/>
          <a:sy n="161" d="100"/>
        </p:scale>
        <p:origin x="106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200883-DD57-4048-B4A8-3920AEC63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668727"/>
            <a:ext cx="7088318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2374974"/>
            <a:ext cx="7088318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Department or Unit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171898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7"/>
            <a:ext cx="4126605" cy="3706065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5" y="1214278"/>
            <a:ext cx="4122123" cy="370606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180607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163192"/>
            <a:ext cx="7887572" cy="92235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7" y="1214278"/>
            <a:ext cx="3196303" cy="3688648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222919"/>
            <a:ext cx="5033770" cy="36800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761404"/>
            <a:ext cx="8459942" cy="314152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163191"/>
            <a:ext cx="7887570" cy="922351"/>
          </a:xfrm>
        </p:spPr>
        <p:txBody>
          <a:bodyPr tIns="0" bIns="0"/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184413"/>
            <a:ext cx="8460660" cy="481576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2" y="1598065"/>
            <a:ext cx="8236475" cy="120683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335EB-03BE-4E43-BACD-61BFB1182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79488-D770-B243-999C-AB2FB828F0A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154483"/>
            <a:ext cx="7887572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178033"/>
            <a:ext cx="8459943" cy="368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458788" indent="-287338" algn="l" defTabSz="457200" rtl="0" eaLnBrk="1" latinLnBrk="0" hangingPunct="1">
        <a:spcBef>
          <a:spcPct val="20000"/>
        </a:spcBef>
        <a:buFont typeface="Wingdings" charset="2"/>
        <a:buChar char="§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747713" indent="-22701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090613" indent="-233363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1371600" indent="-2540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8</Words>
  <Application>Microsoft Macintosh PowerPoint</Application>
  <PresentationFormat>On-screen Show (16:9)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50</cp:revision>
  <dcterms:created xsi:type="dcterms:W3CDTF">2014-09-17T15:14:42Z</dcterms:created>
  <dcterms:modified xsi:type="dcterms:W3CDTF">2019-12-09T20:08:56Z</dcterms:modified>
</cp:coreProperties>
</file>