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notesMasterIdLst>
    <p:notesMasterId r:id="rId7"/>
  </p:notesMasterIdLst>
  <p:sldIdLst>
    <p:sldId id="262" r:id="rId2"/>
    <p:sldId id="263" r:id="rId3"/>
    <p:sldId id="260" r:id="rId4"/>
    <p:sldId id="264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713"/>
    <a:srgbClr val="AD122A"/>
    <a:srgbClr val="A2B526"/>
    <a:srgbClr val="303B42"/>
    <a:srgbClr val="989EA3"/>
    <a:srgbClr val="AC1F2D"/>
    <a:srgbClr val="C3C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0" autoAdjust="0"/>
    <p:restoredTop sz="94490" autoAdjust="0"/>
  </p:normalViewPr>
  <p:slideViewPr>
    <p:cSldViewPr snapToGrid="0" snapToObjects="1">
      <p:cViewPr varScale="1">
        <p:scale>
          <a:sx n="116" d="100"/>
          <a:sy n="116" d="100"/>
        </p:scale>
        <p:origin x="224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3A9C3-438C-BE4C-9B47-00447DA1FF7D}" type="datetimeFigureOut">
              <a:rPr lang="en-US" smtClean="0"/>
              <a:t>4/27/21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B9F7B-6D2C-D847-BDB0-B95DB96D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3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3763" y="1247237"/>
            <a:ext cx="7088318" cy="1872612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5400" b="1" i="0" baseline="0">
                <a:solidFill>
                  <a:schemeClr val="bg1"/>
                </a:solidFill>
                <a:latin typeface="Arial-BoldMT"/>
                <a:cs typeface="Arial-BoldM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3763" y="3522233"/>
            <a:ext cx="7088318" cy="172178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 baseline="0">
                <a:solidFill>
                  <a:srgbClr val="FDB713"/>
                </a:solidFill>
                <a:latin typeface="+mn-lt"/>
                <a:cs typeface="Arial-BoldM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</a:t>
            </a:r>
          </a:p>
          <a:p>
            <a:r>
              <a:rPr lang="en-US" dirty="0"/>
              <a:t>College or Department</a:t>
            </a:r>
          </a:p>
        </p:txBody>
      </p:sp>
      <p:pic>
        <p:nvPicPr>
          <p:cNvPr id="5" name="Picture 4" descr="A picture containing arrow&#10;&#10;Description automatically generated">
            <a:extLst>
              <a:ext uri="{FF2B5EF4-FFF2-40B4-BE49-F238E27FC236}">
                <a16:creationId xmlns:a16="http://schemas.microsoft.com/office/drawing/2014/main" id="{90814435-DDB3-BF4D-BEB3-C57FA3665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30" y="229198"/>
            <a:ext cx="7887570" cy="1229801"/>
          </a:xfrm>
        </p:spPr>
        <p:txBody>
          <a:bodyPr tIns="0" bIns="0"/>
          <a:lstStyle>
            <a:lvl1pPr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029" y="1607424"/>
            <a:ext cx="8459942" cy="495303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sz="28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8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327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28" y="1619037"/>
            <a:ext cx="4126605" cy="4941420"/>
          </a:xfrm>
        </p:spPr>
        <p:txBody>
          <a:bodyPr anchor="t">
            <a:norm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679846" y="1619037"/>
            <a:ext cx="4122123" cy="4941419"/>
          </a:xfrm>
        </p:spPr>
        <p:txBody>
          <a:bodyPr anchor="t">
            <a:norm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2030" y="240810"/>
            <a:ext cx="7887570" cy="1229801"/>
          </a:xfrm>
        </p:spPr>
        <p:txBody>
          <a:bodyPr tIns="0" bIns="0"/>
          <a:lstStyle>
            <a:lvl1pPr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28" y="217589"/>
            <a:ext cx="7887572" cy="122980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28" y="1619038"/>
            <a:ext cx="3196303" cy="4918197"/>
          </a:xfrm>
        </p:spPr>
        <p:txBody>
          <a:bodyPr anchor="t">
            <a:norm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768918" y="1630559"/>
            <a:ext cx="5033770" cy="490667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25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28" y="2348539"/>
            <a:ext cx="8459942" cy="4188696"/>
          </a:xfrm>
        </p:spPr>
        <p:txBody>
          <a:bodyPr anchor="t">
            <a:norm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2030" y="217589"/>
            <a:ext cx="7887570" cy="1229801"/>
          </a:xfrm>
        </p:spPr>
        <p:txBody>
          <a:bodyPr tIns="0" bIns="0"/>
          <a:lstStyle>
            <a:lvl1pPr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1310" y="1579218"/>
            <a:ext cx="8460660" cy="642101"/>
          </a:xfrm>
        </p:spPr>
        <p:txBody>
          <a:bodyPr anchor="ctr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0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3763" y="2130753"/>
            <a:ext cx="8236475" cy="1609107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Subhead/ </a:t>
            </a:r>
            <a:br>
              <a:rPr lang="en-US" dirty="0"/>
            </a:br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05544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, sky, tree&#10;&#10;Description automatically generated">
            <a:extLst>
              <a:ext uri="{FF2B5EF4-FFF2-40B4-BE49-F238E27FC236}">
                <a16:creationId xmlns:a16="http://schemas.microsoft.com/office/drawing/2014/main" id="{B5F1B075-0435-DB42-9876-A070629003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E861BE63-3E90-CA4B-B0D3-26AA2795BB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028" y="205977"/>
            <a:ext cx="7887572" cy="1229803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29" y="1570712"/>
            <a:ext cx="8459943" cy="4908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1" r:id="rId3"/>
    <p:sldLayoutId id="2147483745" r:id="rId4"/>
    <p:sldLayoutId id="2147483728" r:id="rId5"/>
    <p:sldLayoutId id="2147483744" r:id="rId6"/>
    <p:sldLayoutId id="2147483743" r:id="rId7"/>
  </p:sldLayoutIdLst>
  <p:txStyles>
    <p:titleStyle>
      <a:lvl1pPr algn="l" defTabSz="609585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accent6"/>
          </a:solidFill>
          <a:latin typeface="Arial"/>
          <a:ea typeface="+mj-ea"/>
          <a:cs typeface="Arial"/>
        </a:defRPr>
      </a:lvl1pPr>
    </p:titleStyle>
    <p:bodyStyle>
      <a:lvl1pPr marL="0" indent="0" algn="l" defTabSz="609585" rtl="0" eaLnBrk="1" latinLnBrk="0" hangingPunct="1">
        <a:lnSpc>
          <a:spcPct val="90000"/>
        </a:lnSpc>
        <a:spcBef>
          <a:spcPct val="20000"/>
        </a:spcBef>
        <a:buFontTx/>
        <a:buNone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611702" indent="-383108" algn="l" defTabSz="609585" rtl="0" eaLnBrk="1" latinLnBrk="0" hangingPunct="1">
        <a:spcBef>
          <a:spcPct val="20000"/>
        </a:spcBef>
        <a:buFont typeface="Wingdings" charset="2"/>
        <a:buChar char="§"/>
        <a:tabLst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996926" indent="-302676" algn="l" defTabSz="609585" rtl="0" eaLnBrk="1" latinLnBrk="0" hangingPunct="1">
        <a:lnSpc>
          <a:spcPct val="90000"/>
        </a:lnSpc>
        <a:spcBef>
          <a:spcPct val="20000"/>
        </a:spcBef>
        <a:buFont typeface="Arial"/>
        <a:buChar char="•"/>
        <a:tabLst/>
        <a:defRPr sz="2800" kern="1200">
          <a:solidFill>
            <a:schemeClr val="bg1"/>
          </a:solidFill>
          <a:latin typeface="Arial"/>
          <a:ea typeface="+mn-ea"/>
          <a:cs typeface="Arial"/>
        </a:defRPr>
      </a:lvl3pPr>
      <a:lvl4pPr marL="1454114" indent="-311143" algn="l" defTabSz="609585" rtl="0" eaLnBrk="1" latinLnBrk="0" hangingPunct="1">
        <a:lnSpc>
          <a:spcPct val="90000"/>
        </a:lnSpc>
        <a:spcBef>
          <a:spcPct val="20000"/>
        </a:spcBef>
        <a:buFont typeface="Arial"/>
        <a:buChar char="–"/>
        <a:tabLst/>
        <a:defRPr sz="2400" kern="1200">
          <a:solidFill>
            <a:schemeClr val="bg1"/>
          </a:solidFill>
          <a:latin typeface="Arial"/>
          <a:ea typeface="+mn-ea"/>
          <a:cs typeface="Arial"/>
        </a:defRPr>
      </a:lvl4pPr>
      <a:lvl5pPr marL="1828754" indent="-338658" algn="l" defTabSz="609585" rtl="0" eaLnBrk="1" latinLnBrk="0" hangingPunct="1">
        <a:lnSpc>
          <a:spcPct val="90000"/>
        </a:lnSpc>
        <a:spcBef>
          <a:spcPct val="20000"/>
        </a:spcBef>
        <a:buFont typeface="Arial"/>
        <a:buChar char="»"/>
        <a:tabLst/>
        <a:defRPr sz="2400" kern="1200">
          <a:solidFill>
            <a:schemeClr val="bg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Speaker Name</a:t>
            </a:r>
          </a:p>
          <a:p>
            <a:r>
              <a:rPr lang="en-US" dirty="0"/>
              <a:t>College or Department</a:t>
            </a:r>
          </a:p>
        </p:txBody>
      </p:sp>
    </p:spTree>
    <p:extLst>
      <p:ext uri="{BB962C8B-B14F-4D97-AF65-F5344CB8AC3E}">
        <p14:creationId xmlns:p14="http://schemas.microsoft.com/office/powerpoint/2010/main" val="1807328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023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25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57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685124"/>
      </p:ext>
    </p:extLst>
  </p:cSld>
  <p:clrMapOvr>
    <a:masterClrMapping/>
  </p:clrMapOvr>
</p:sld>
</file>

<file path=ppt/theme/theme1.xml><?xml version="1.0" encoding="utf-8"?>
<a:theme xmlns:a="http://schemas.openxmlformats.org/drawingml/2006/main" name="UNMC Theme">
  <a:themeElements>
    <a:clrScheme name="UNMC">
      <a:dk1>
        <a:srgbClr val="000000"/>
      </a:dk1>
      <a:lt1>
        <a:srgbClr val="FFFFFF"/>
      </a:lt1>
      <a:dk2>
        <a:srgbClr val="2F3A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129DBF"/>
      </a:accent4>
      <a:accent5>
        <a:srgbClr val="F26721"/>
      </a:accent5>
      <a:accent6>
        <a:srgbClr val="FCB614"/>
      </a:accent6>
      <a:hlink>
        <a:srgbClr val="A1B426"/>
      </a:hlink>
      <a:folHlink>
        <a:srgbClr val="129D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</TotalTime>
  <Words>8</Words>
  <Application>Microsoft Macintosh PowerPoint</Application>
  <PresentationFormat>On-screen Show (4:3)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Arial-BoldMT</vt:lpstr>
      <vt:lpstr>Calibri</vt:lpstr>
      <vt:lpstr>Wingdings</vt:lpstr>
      <vt:lpstr>UNMC Theme</vt:lpstr>
      <vt:lpstr>Title goes here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Waples, Tom A</cp:lastModifiedBy>
  <cp:revision>52</cp:revision>
  <dcterms:created xsi:type="dcterms:W3CDTF">2014-09-17T15:14:42Z</dcterms:created>
  <dcterms:modified xsi:type="dcterms:W3CDTF">2021-04-27T20:55:47Z</dcterms:modified>
</cp:coreProperties>
</file>