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0" r:id="rId4"/>
    <p:sldId id="264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490" autoAdjust="0"/>
  </p:normalViewPr>
  <p:slideViewPr>
    <p:cSldViewPr snapToGrid="0" snapToObjects="1">
      <p:cViewPr varScale="1">
        <p:scale>
          <a:sx n="116" d="100"/>
          <a:sy n="116" d="100"/>
        </p:scale>
        <p:origin x="2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124723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352223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  <p:pic>
        <p:nvPicPr>
          <p:cNvPr id="8" name="Picture 7" descr="Arrow&#10;&#10;Description automatically generated with medium confidence">
            <a:extLst>
              <a:ext uri="{FF2B5EF4-FFF2-40B4-BE49-F238E27FC236}">
                <a16:creationId xmlns:a16="http://schemas.microsoft.com/office/drawing/2014/main" id="{EB60B893-99B1-3C48-9C78-E932A4B62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229198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240810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32034B84-51D4-C445-8500-16AABCD34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861BE63-3E90-CA4B-B0D3-26AA2795BB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788757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bg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8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53</cp:revision>
  <dcterms:created xsi:type="dcterms:W3CDTF">2014-09-17T15:14:42Z</dcterms:created>
  <dcterms:modified xsi:type="dcterms:W3CDTF">2021-04-27T20:57:20Z</dcterms:modified>
</cp:coreProperties>
</file>