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1"/>
  </p:sldMasterIdLst>
  <p:sldIdLst>
    <p:sldId id="256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07" autoAdjust="0"/>
  </p:normalViewPr>
  <p:slideViewPr>
    <p:cSldViewPr snapToGrid="0" snapToObjects="1">
      <p:cViewPr varScale="1">
        <p:scale>
          <a:sx n="119" d="100"/>
          <a:sy n="119" d="100"/>
        </p:scale>
        <p:origin x="18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28D69B8F-13D4-5D43-BE80-849952696AA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25686" y="2338178"/>
            <a:ext cx="6636598" cy="682423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endParaRPr lang="en-US" dirty="0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D3C0045D-3EFB-EC4B-93FD-3B5F0B9C14C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25686" y="3195264"/>
            <a:ext cx="6636598" cy="1407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4ED6182-F85E-2049-BF1B-CD64EDECD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02546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61B94F0-2AD8-2043-B0B0-17D0D0A56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025465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3" r:id="rId3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BA2354-B542-B646-A575-C7BE82ACA4C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25686" y="2338178"/>
            <a:ext cx="6636598" cy="6824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374EC5-2305-9047-AA62-26F1C4B5952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25686" y="3195264"/>
            <a:ext cx="6636598" cy="140755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1F33E4-2A4E-564E-89F1-7E436D6E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8EAB32-1CE2-A247-B2F0-0189E45E64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4711" y="1382027"/>
            <a:ext cx="8130768" cy="4569406"/>
          </a:xfrm>
        </p:spPr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2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9906B8D-E2C8-5A4B-804A-425A5C93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A2064C-4179-6646-AF8C-A35E04E39E7E}"/>
              </a:ext>
            </a:extLst>
          </p:cNvPr>
          <p:cNvSpPr txBox="1">
            <a:spLocks/>
          </p:cNvSpPr>
          <p:nvPr/>
        </p:nvSpPr>
        <p:spPr>
          <a:xfrm>
            <a:off x="804711" y="1382027"/>
            <a:ext cx="8130768" cy="4569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6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NeMed_Presentation.thmx</Template>
  <TotalTime>144</TotalTime>
  <Words>28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Stephenson, Mandee</cp:lastModifiedBy>
  <cp:revision>26</cp:revision>
  <dcterms:created xsi:type="dcterms:W3CDTF">2014-09-17T15:14:42Z</dcterms:created>
  <dcterms:modified xsi:type="dcterms:W3CDTF">2021-10-27T15:37:20Z</dcterms:modified>
</cp:coreProperties>
</file>