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5"/>
  </p:notesMasterIdLst>
  <p:sldIdLst>
    <p:sldId id="256" r:id="rId2"/>
    <p:sldId id="259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07" autoAdjust="0"/>
  </p:normalViewPr>
  <p:slideViewPr>
    <p:cSldViewPr snapToGrid="0" snapToObjects="1">
      <p:cViewPr varScale="1">
        <p:scale>
          <a:sx n="159" d="100"/>
          <a:sy n="159" d="100"/>
        </p:scale>
        <p:origin x="72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67C5F-BB0B-1B42-9981-F1CDA785A0E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6D56-22D0-0F41-8CEE-777CDA88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4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86D56-22D0-0F41-8CEE-777CDA88A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7D8D78E-750E-BC48-859C-725FF4CCC0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4602" y="905303"/>
            <a:ext cx="6636598" cy="68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45F940C4-89FB-DE4E-B104-497669FCEAA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14602" y="1762389"/>
            <a:ext cx="6636598" cy="14075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F42512B-0ED2-DF47-82CD-7E4DCBD7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67" y="296874"/>
            <a:ext cx="7606427" cy="101936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54D296-B0F3-A541-BA02-717B303A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67" y="1411965"/>
            <a:ext cx="7282212" cy="351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7" y="296874"/>
            <a:ext cx="7606427" cy="101936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411965"/>
            <a:ext cx="7282212" cy="351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3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88D20D9-5228-C94B-AB9A-9187A1E108F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4602" y="905303"/>
            <a:ext cx="6636598" cy="6824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EE0AAFE-5773-DF48-8B86-6C7B67ABE90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14602" y="1762389"/>
            <a:ext cx="6636598" cy="14075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C4E7B0-A375-9E47-BAE5-B5B8C948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47" y="516318"/>
            <a:ext cx="8128557" cy="484834"/>
          </a:xfrm>
        </p:spPr>
        <p:txBody>
          <a:bodyPr>
            <a:normAutofit fontScale="90000"/>
          </a:bodyPr>
          <a:lstStyle/>
          <a:p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051A79-B553-0C48-9A38-7F73A14D3A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9335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15</Words>
  <Application>Microsoft Macintosh PowerPoint</Application>
  <PresentationFormat>On-screen Show (16:9)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Stephenson, Mandee</cp:lastModifiedBy>
  <cp:revision>28</cp:revision>
  <dcterms:created xsi:type="dcterms:W3CDTF">2014-09-17T15:14:42Z</dcterms:created>
  <dcterms:modified xsi:type="dcterms:W3CDTF">2021-10-27T15:37:09Z</dcterms:modified>
</cp:coreProperties>
</file>