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notesMasterIdLst>
    <p:notesMasterId r:id="rId7"/>
  </p:notesMasterIdLst>
  <p:sldIdLst>
    <p:sldId id="262" r:id="rId2"/>
    <p:sldId id="263" r:id="rId3"/>
    <p:sldId id="264" r:id="rId4"/>
    <p:sldId id="265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713"/>
    <a:srgbClr val="AD122A"/>
    <a:srgbClr val="A2B526"/>
    <a:srgbClr val="303B42"/>
    <a:srgbClr val="989EA3"/>
    <a:srgbClr val="AC1F2D"/>
    <a:srgbClr val="C3C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7" autoAdjust="0"/>
    <p:restoredTop sz="94474" autoAdjust="0"/>
  </p:normalViewPr>
  <p:slideViewPr>
    <p:cSldViewPr snapToGrid="0" snapToObjects="1">
      <p:cViewPr varScale="1">
        <p:scale>
          <a:sx n="128" d="100"/>
          <a:sy n="128" d="100"/>
        </p:scale>
        <p:origin x="8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3A9C3-438C-BE4C-9B47-00447DA1FF7D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B9F7B-6D2C-D847-BDB0-B95DB96DA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3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85520" y="1054197"/>
            <a:ext cx="7410001" cy="1872612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5400" b="1" i="0" baseline="0">
                <a:solidFill>
                  <a:schemeClr val="accent1"/>
                </a:solidFill>
                <a:latin typeface="Arial-BoldMT"/>
                <a:cs typeface="Arial-BoldMT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85520" y="3329193"/>
            <a:ext cx="7410001" cy="172178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 baseline="0">
                <a:solidFill>
                  <a:schemeClr val="tx2"/>
                </a:solidFill>
                <a:latin typeface="+mn-lt"/>
                <a:cs typeface="Arial-BoldM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Speaker Name</a:t>
            </a:r>
          </a:p>
          <a:p>
            <a:r>
              <a:rPr lang="en-US" dirty="0"/>
              <a:t>College or Department</a:t>
            </a:r>
          </a:p>
        </p:txBody>
      </p:sp>
    </p:spTree>
    <p:extLst>
      <p:ext uri="{BB962C8B-B14F-4D97-AF65-F5344CB8AC3E}">
        <p14:creationId xmlns:p14="http://schemas.microsoft.com/office/powerpoint/2010/main" val="100855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319" y="1607424"/>
            <a:ext cx="8019651" cy="495303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 sz="28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2800"/>
            </a:lvl3pPr>
            <a:lvl4pPr>
              <a:lnSpc>
                <a:spcPct val="90000"/>
              </a:lnSpc>
              <a:defRPr sz="2400"/>
            </a:lvl4pPr>
            <a:lvl5pPr>
              <a:lnSpc>
                <a:spcPct val="9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CB5F2CD-52C4-FA4C-8564-BD8F8929A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217589"/>
            <a:ext cx="8019650" cy="1229801"/>
          </a:xfrm>
        </p:spPr>
        <p:txBody>
          <a:bodyPr tIns="0" bIns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327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–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319" y="1619037"/>
            <a:ext cx="3915009" cy="4941420"/>
          </a:xfrm>
        </p:spPr>
        <p:txBody>
          <a:bodyPr anchor="t">
            <a:norm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4"/>
          </p:nvPr>
        </p:nvSpPr>
        <p:spPr>
          <a:xfrm>
            <a:off x="4886960" y="1619037"/>
            <a:ext cx="3915009" cy="4941419"/>
          </a:xfrm>
        </p:spPr>
        <p:txBody>
          <a:bodyPr anchor="t">
            <a:norm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B357625-297D-3A44-BC7F-B244E893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217589"/>
            <a:ext cx="8019650" cy="1229801"/>
          </a:xfrm>
        </p:spPr>
        <p:txBody>
          <a:bodyPr tIns="0" bIns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0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320" y="1619038"/>
            <a:ext cx="3037840" cy="4918197"/>
          </a:xfrm>
        </p:spPr>
        <p:txBody>
          <a:bodyPr anchor="t">
            <a:norm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961682" y="1619038"/>
            <a:ext cx="4840288" cy="410984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41BF129-3A32-B74D-9FAB-BF8F6ED60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217589"/>
            <a:ext cx="8019650" cy="1229801"/>
          </a:xfrm>
        </p:spPr>
        <p:txBody>
          <a:bodyPr tIns="0" bIns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412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/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320" y="2348539"/>
            <a:ext cx="8019650" cy="4188696"/>
          </a:xfrm>
        </p:spPr>
        <p:txBody>
          <a:bodyPr anchor="t">
            <a:norm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82320" y="1579218"/>
            <a:ext cx="8019650" cy="642101"/>
          </a:xfrm>
        </p:spPr>
        <p:txBody>
          <a:bodyPr anchor="ctr"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6CA92A-3681-9B44-B17D-818843562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217589"/>
            <a:ext cx="8019650" cy="1229801"/>
          </a:xfrm>
        </p:spPr>
        <p:txBody>
          <a:bodyPr tIns="0" bIns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0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00" y="2130753"/>
            <a:ext cx="8107680" cy="1609107"/>
          </a:xfrm>
        </p:spPr>
        <p:txBody>
          <a:bodyPr/>
          <a:lstStyle>
            <a:lvl1pPr algn="ctr"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Subhead/ </a:t>
            </a:r>
            <a:br>
              <a:rPr lang="en-US" dirty="0"/>
            </a:br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05544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19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098EB0B7-BBC6-6748-8B3E-51C5999ADB0E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480" y="205977"/>
            <a:ext cx="8009490" cy="1229803"/>
          </a:xfrm>
          <a:prstGeom prst="rect">
            <a:avLst/>
          </a:prstGeom>
        </p:spPr>
        <p:txBody>
          <a:bodyPr vert="horz" lIns="91440" tIns="0" rIns="91440" bIns="0" rtlCol="0" anchor="ctr">
            <a:noAutofit/>
          </a:bodyPr>
          <a:lstStyle/>
          <a:p>
            <a:r>
              <a:rPr lang="en-US" dirty="0"/>
              <a:t>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1570712"/>
            <a:ext cx="8009492" cy="4908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190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1" r:id="rId3"/>
    <p:sldLayoutId id="2147483745" r:id="rId4"/>
    <p:sldLayoutId id="2147483728" r:id="rId5"/>
    <p:sldLayoutId id="2147483744" r:id="rId6"/>
    <p:sldLayoutId id="2147483743" r:id="rId7"/>
  </p:sldLayoutIdLst>
  <p:txStyles>
    <p:titleStyle>
      <a:lvl1pPr algn="l" defTabSz="609585" rtl="0" eaLnBrk="1" latinLnBrk="0" hangingPunct="1">
        <a:lnSpc>
          <a:spcPct val="90000"/>
        </a:lnSpc>
        <a:spcBef>
          <a:spcPct val="0"/>
        </a:spcBef>
        <a:buNone/>
        <a:defRPr sz="4000" b="1" i="0" kern="1200" baseline="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0" indent="0" algn="l" defTabSz="609585" rtl="0" eaLnBrk="1" latinLnBrk="0" hangingPunct="1">
        <a:lnSpc>
          <a:spcPct val="90000"/>
        </a:lnSpc>
        <a:spcBef>
          <a:spcPct val="20000"/>
        </a:spcBef>
        <a:buFontTx/>
        <a:buNone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611702" indent="-383108" algn="l" defTabSz="609585" rtl="0" eaLnBrk="1" latinLnBrk="0" hangingPunct="1">
        <a:spcBef>
          <a:spcPct val="20000"/>
        </a:spcBef>
        <a:buFont typeface="Wingdings" charset="2"/>
        <a:buChar char="§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926" indent="-302676" algn="l" defTabSz="609585" rtl="0" eaLnBrk="1" latinLnBrk="0" hangingPunct="1">
        <a:lnSpc>
          <a:spcPct val="90000"/>
        </a:lnSpc>
        <a:spcBef>
          <a:spcPct val="20000"/>
        </a:spcBef>
        <a:buFont typeface="Arial"/>
        <a:buChar char="•"/>
        <a:tabLst/>
        <a:defRPr sz="2800" kern="1200">
          <a:solidFill>
            <a:schemeClr val="tx1"/>
          </a:solidFill>
          <a:latin typeface="Arial"/>
          <a:ea typeface="+mn-ea"/>
          <a:cs typeface="Arial"/>
        </a:defRPr>
      </a:lvl3pPr>
      <a:lvl4pPr marL="1454114" indent="-311143" algn="l" defTabSz="609585" rtl="0" eaLnBrk="1" latinLnBrk="0" hangingPunct="1">
        <a:lnSpc>
          <a:spcPct val="90000"/>
        </a:lnSpc>
        <a:spcBef>
          <a:spcPct val="20000"/>
        </a:spcBef>
        <a:buFont typeface="Arial"/>
        <a:buChar char="–"/>
        <a:tabLst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1828754" indent="-338658" algn="l" defTabSz="609585" rtl="0" eaLnBrk="1" latinLnBrk="0" hangingPunct="1">
        <a:lnSpc>
          <a:spcPct val="90000"/>
        </a:lnSpc>
        <a:spcBef>
          <a:spcPct val="20000"/>
        </a:spcBef>
        <a:buFont typeface="Arial"/>
        <a:buChar char="»"/>
        <a:tabLst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Speaker Name</a:t>
            </a:r>
          </a:p>
          <a:p>
            <a:r>
              <a:rPr lang="en-US" dirty="0"/>
              <a:t>College or Department</a:t>
            </a:r>
          </a:p>
        </p:txBody>
      </p:sp>
    </p:spTree>
    <p:extLst>
      <p:ext uri="{BB962C8B-B14F-4D97-AF65-F5344CB8AC3E}">
        <p14:creationId xmlns:p14="http://schemas.microsoft.com/office/powerpoint/2010/main" val="180732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5AA5EE-73E3-4E44-9073-D1209DB6E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E30787-CA53-AD4A-B4C6-AE8D62F31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9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60F3D1-8F9B-5F45-8CCF-C751237B25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82297-0507-8541-A45E-C7AA97FEB2D2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7C34C6-009E-5343-BD61-F591A9768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5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7AC15-497F-5C4F-A5B1-298FF2527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7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9685124"/>
      </p:ext>
    </p:extLst>
  </p:cSld>
  <p:clrMapOvr>
    <a:masterClrMapping/>
  </p:clrMapOvr>
</p:sld>
</file>

<file path=ppt/theme/theme1.xml><?xml version="1.0" encoding="utf-8"?>
<a:theme xmlns:a="http://schemas.openxmlformats.org/drawingml/2006/main" name="UNMC Theme">
  <a:themeElements>
    <a:clrScheme name="UNMC">
      <a:dk1>
        <a:srgbClr val="000000"/>
      </a:dk1>
      <a:lt1>
        <a:srgbClr val="FFFFFF"/>
      </a:lt1>
      <a:dk2>
        <a:srgbClr val="2F3A41"/>
      </a:dk2>
      <a:lt2>
        <a:srgbClr val="DCDDDF"/>
      </a:lt2>
      <a:accent1>
        <a:srgbClr val="AD122A"/>
      </a:accent1>
      <a:accent2>
        <a:srgbClr val="005E63"/>
      </a:accent2>
      <a:accent3>
        <a:srgbClr val="00B2B9"/>
      </a:accent3>
      <a:accent4>
        <a:srgbClr val="129DBF"/>
      </a:accent4>
      <a:accent5>
        <a:srgbClr val="F26721"/>
      </a:accent5>
      <a:accent6>
        <a:srgbClr val="FCB614"/>
      </a:accent6>
      <a:hlink>
        <a:srgbClr val="A1B426"/>
      </a:hlink>
      <a:folHlink>
        <a:srgbClr val="129DB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</TotalTime>
  <Words>8</Words>
  <Application>Microsoft Macintosh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Arial-BoldMT</vt:lpstr>
      <vt:lpstr>Calibri</vt:lpstr>
      <vt:lpstr>Wingdings</vt:lpstr>
      <vt:lpstr>UNMC Theme</vt:lpstr>
      <vt:lpstr>Title goes here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</dc:creator>
  <cp:lastModifiedBy>Stephenson, Mandee</cp:lastModifiedBy>
  <cp:revision>57</cp:revision>
  <dcterms:created xsi:type="dcterms:W3CDTF">2014-09-17T15:14:42Z</dcterms:created>
  <dcterms:modified xsi:type="dcterms:W3CDTF">2021-10-27T14:35:23Z</dcterms:modified>
</cp:coreProperties>
</file>