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4490" autoAdjust="0"/>
  </p:normalViewPr>
  <p:slideViewPr>
    <p:cSldViewPr snapToGrid="0" snapToObjects="1">
      <p:cViewPr varScale="1">
        <p:scale>
          <a:sx n="116" d="100"/>
          <a:sy n="116" d="100"/>
        </p:scale>
        <p:origin x="2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5/15/21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C82A19-D4F9-3B49-8AFA-7FD566EF6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5520" y="1054197"/>
            <a:ext cx="7410001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5520" y="3329193"/>
            <a:ext cx="7410001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19" y="1607424"/>
            <a:ext cx="8019651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B5F2CD-52C4-FA4C-8564-BD8F8929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217589"/>
            <a:ext cx="801965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19" y="1619037"/>
            <a:ext cx="3915009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886960" y="1619037"/>
            <a:ext cx="3915009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57625-297D-3A44-BC7F-B244E893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217589"/>
            <a:ext cx="801965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20" y="1619038"/>
            <a:ext cx="3037840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61682" y="1619038"/>
            <a:ext cx="4840288" cy="410984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1BF129-3A32-B74D-9FAB-BF8F6ED6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217589"/>
            <a:ext cx="801965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20" y="2348539"/>
            <a:ext cx="8019650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2320" y="1579218"/>
            <a:ext cx="8019650" cy="64210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6CA92A-3681-9B44-B17D-81884356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217589"/>
            <a:ext cx="801965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130753"/>
            <a:ext cx="8107680" cy="1609107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2F64E2B-DA18-C541-A246-E2B9A7606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98EB0B7-BBC6-6748-8B3E-51C5999ADB0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205977"/>
            <a:ext cx="8009490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570712"/>
            <a:ext cx="8009492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5AA5EE-73E3-4E44-9073-D1209DB6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30787-CA53-AD4A-B4C6-AE8D62F3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0F3D1-8F9B-5F45-8CCF-C751237B2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82297-0507-8541-A45E-C7AA97FEB2D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7C34C6-009E-5343-BD61-F591A976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AC15-497F-5C4F-A5B1-298FF252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8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Arial-BoldMT</vt:lpstr>
      <vt:lpstr>Calibri</vt:lpstr>
      <vt:lpstr>Wingdings</vt:lpstr>
      <vt:lpstr>UNMC Theme</vt:lpstr>
      <vt:lpstr>Title goes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Waples, Tom A</cp:lastModifiedBy>
  <cp:revision>56</cp:revision>
  <dcterms:created xsi:type="dcterms:W3CDTF">2014-09-17T15:14:42Z</dcterms:created>
  <dcterms:modified xsi:type="dcterms:W3CDTF">2021-05-15T23:15:47Z</dcterms:modified>
</cp:coreProperties>
</file>