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7" r:id="rId1"/>
  </p:sldMasterIdLst>
  <p:notesMasterIdLst>
    <p:notesMasterId r:id="rId7"/>
  </p:notesMasterIdLst>
  <p:sldIdLst>
    <p:sldId id="262" r:id="rId2"/>
    <p:sldId id="263" r:id="rId3"/>
    <p:sldId id="264" r:id="rId4"/>
    <p:sldId id="265" r:id="rId5"/>
    <p:sldId id="258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713"/>
    <a:srgbClr val="AD122A"/>
    <a:srgbClr val="A2B526"/>
    <a:srgbClr val="303B42"/>
    <a:srgbClr val="989EA3"/>
    <a:srgbClr val="AC1F2D"/>
    <a:srgbClr val="C3C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60" autoAdjust="0"/>
    <p:restoredTop sz="94490" autoAdjust="0"/>
  </p:normalViewPr>
  <p:slideViewPr>
    <p:cSldViewPr snapToGrid="0" snapToObjects="1">
      <p:cViewPr varScale="1">
        <p:scale>
          <a:sx n="155" d="100"/>
          <a:sy n="155" d="100"/>
        </p:scale>
        <p:origin x="1128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3A9C3-438C-BE4C-9B47-00447DA1FF7D}" type="datetimeFigureOut">
              <a:rPr lang="en-US" smtClean="0"/>
              <a:t>5/15/21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B9F7B-6D2C-D847-BDB0-B95DB96DA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32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D3D5D617-35F0-5343-A400-8B17534D91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5004" y="630307"/>
            <a:ext cx="7088318" cy="1404459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800" b="1" i="0" baseline="0">
                <a:solidFill>
                  <a:schemeClr val="accent1"/>
                </a:solidFill>
                <a:latin typeface="Arial-BoldMT"/>
                <a:cs typeface="Arial-BoldMT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5004" y="2328870"/>
            <a:ext cx="7088318" cy="1291335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 baseline="0">
                <a:solidFill>
                  <a:schemeClr val="tx2"/>
                </a:solidFill>
                <a:latin typeface="+mn-lt"/>
                <a:cs typeface="Arial-Bold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 Name</a:t>
            </a:r>
          </a:p>
          <a:p>
            <a:r>
              <a:rPr lang="en-US" dirty="0"/>
              <a:t>College or Department</a:t>
            </a:r>
          </a:p>
        </p:txBody>
      </p:sp>
    </p:spTree>
    <p:extLst>
      <p:ext uri="{BB962C8B-B14F-4D97-AF65-F5344CB8AC3E}">
        <p14:creationId xmlns:p14="http://schemas.microsoft.com/office/powerpoint/2010/main" val="100855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929" y="1205567"/>
            <a:ext cx="8095041" cy="3714775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 sz="24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2400"/>
            </a:lvl3pPr>
            <a:lvl4pPr>
              <a:lnSpc>
                <a:spcPct val="90000"/>
              </a:lnSpc>
              <a:defRPr sz="2000"/>
            </a:lvl4pPr>
            <a:lvl5pPr>
              <a:lnSpc>
                <a:spcPct val="90000"/>
              </a:lnSpc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EC772F-B9BF-784F-AD7D-9FE977C6E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930" y="180607"/>
            <a:ext cx="8095037" cy="922351"/>
          </a:xfrm>
        </p:spPr>
        <p:txBody>
          <a:bodyPr tIns="0" bIns="0"/>
          <a:lstStyle>
            <a:lvl1pPr>
              <a:defRPr sz="3600">
                <a:solidFill>
                  <a:srgbClr val="AD122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327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–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29" y="1214277"/>
            <a:ext cx="3991763" cy="3706065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4810205" y="1214278"/>
            <a:ext cx="3991763" cy="3706064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6EDA1F8-EC5D-0D44-A93D-FC0505C45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930" y="180607"/>
            <a:ext cx="8095037" cy="922351"/>
          </a:xfrm>
        </p:spPr>
        <p:txBody>
          <a:bodyPr tIns="0" bIns="0"/>
          <a:lstStyle>
            <a:lvl1pPr>
              <a:defRPr sz="3600">
                <a:solidFill>
                  <a:srgbClr val="AD122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0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922" y="1214278"/>
            <a:ext cx="3146780" cy="3688648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980328" y="1222919"/>
            <a:ext cx="4822359" cy="291109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676CA74-AF2D-6E4A-B00D-2E0493FB8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930" y="180607"/>
            <a:ext cx="8095037" cy="922351"/>
          </a:xfrm>
        </p:spPr>
        <p:txBody>
          <a:bodyPr tIns="0" bIns="0"/>
          <a:lstStyle>
            <a:lvl1pPr>
              <a:defRPr sz="3600">
                <a:solidFill>
                  <a:srgbClr val="AD122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4125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/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28" y="1761404"/>
            <a:ext cx="8095041" cy="3141522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06930" y="1184413"/>
            <a:ext cx="8095040" cy="481576"/>
          </a:xfrm>
        </p:spPr>
        <p:txBody>
          <a:bodyPr anchor="ctr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7AD60D5-E043-474E-B27C-4D822F2F6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930" y="180607"/>
            <a:ext cx="8095037" cy="922351"/>
          </a:xfrm>
        </p:spPr>
        <p:txBody>
          <a:bodyPr tIns="0" bIns="0"/>
          <a:lstStyle>
            <a:lvl1pPr>
              <a:defRPr sz="3600">
                <a:solidFill>
                  <a:srgbClr val="AD122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03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3879" y="1598065"/>
            <a:ext cx="8306440" cy="1206830"/>
          </a:xfrm>
        </p:spPr>
        <p:txBody>
          <a:bodyPr/>
          <a:lstStyle>
            <a:lvl1pPr algn="ctr">
              <a:defRPr baseline="0">
                <a:solidFill>
                  <a:srgbClr val="AD122A"/>
                </a:solidFill>
              </a:defRPr>
            </a:lvl1pPr>
          </a:lstStyle>
          <a:p>
            <a:r>
              <a:rPr lang="en-US" dirty="0"/>
              <a:t>Subhead/ </a:t>
            </a:r>
            <a:br>
              <a:rPr lang="en-US" dirty="0"/>
            </a:br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055448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0D76A29B-A7E2-DB4A-85A4-956F203122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9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8528F610-B62D-6242-87AA-B7C4D22AB1C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6194" y="154483"/>
            <a:ext cx="8125775" cy="922352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194" y="1178033"/>
            <a:ext cx="8125777" cy="3681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190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1" r:id="rId3"/>
    <p:sldLayoutId id="2147483745" r:id="rId4"/>
    <p:sldLayoutId id="2147483728" r:id="rId5"/>
    <p:sldLayoutId id="2147483744" r:id="rId6"/>
    <p:sldLayoutId id="2147483743" r:id="rId7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rgbClr val="AD122A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ct val="20000"/>
        </a:spcBef>
        <a:buFontTx/>
        <a:buNone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458788" indent="-287338" algn="l" defTabSz="457200" rtl="0" eaLnBrk="1" latinLnBrk="0" hangingPunct="1">
        <a:spcBef>
          <a:spcPct val="20000"/>
        </a:spcBef>
        <a:buFont typeface="Wingdings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47713" indent="-227013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tabLst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090613" indent="-233363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tabLst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1371600" indent="-2540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»"/>
        <a:tabLst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Speaker Name</a:t>
            </a:r>
          </a:p>
          <a:p>
            <a:r>
              <a:rPr lang="en-US" dirty="0"/>
              <a:t>College or Department</a:t>
            </a:r>
          </a:p>
        </p:txBody>
      </p:sp>
    </p:spTree>
    <p:extLst>
      <p:ext uri="{BB962C8B-B14F-4D97-AF65-F5344CB8AC3E}">
        <p14:creationId xmlns:p14="http://schemas.microsoft.com/office/powerpoint/2010/main" val="1807328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59DFD2-BDCE-D24B-B95A-D8D4C1265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ECFEDD-9343-FA41-9A84-81C21E7B5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4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BF4AE7-06C2-394D-B813-D62D5DC56A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29959-B340-3647-A2B7-FE9BE4A450F4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4DC913-2B00-B141-924D-57D1DC1C8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387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891E1-9676-B54D-AD2A-4FA2BEFCE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17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685124"/>
      </p:ext>
    </p:extLst>
  </p:cSld>
  <p:clrMapOvr>
    <a:masterClrMapping/>
  </p:clrMapOvr>
</p:sld>
</file>

<file path=ppt/theme/theme1.xml><?xml version="1.0" encoding="utf-8"?>
<a:theme xmlns:a="http://schemas.openxmlformats.org/drawingml/2006/main" name="UNMC Theme">
  <a:themeElements>
    <a:clrScheme name="UNMC">
      <a:dk1>
        <a:srgbClr val="000000"/>
      </a:dk1>
      <a:lt1>
        <a:srgbClr val="FFFFFF"/>
      </a:lt1>
      <a:dk2>
        <a:srgbClr val="2F3A41"/>
      </a:dk2>
      <a:lt2>
        <a:srgbClr val="DCDDDF"/>
      </a:lt2>
      <a:accent1>
        <a:srgbClr val="AD122A"/>
      </a:accent1>
      <a:accent2>
        <a:srgbClr val="005E63"/>
      </a:accent2>
      <a:accent3>
        <a:srgbClr val="00B2B9"/>
      </a:accent3>
      <a:accent4>
        <a:srgbClr val="129DBF"/>
      </a:accent4>
      <a:accent5>
        <a:srgbClr val="F26721"/>
      </a:accent5>
      <a:accent6>
        <a:srgbClr val="FCB614"/>
      </a:accent6>
      <a:hlink>
        <a:srgbClr val="A1B426"/>
      </a:hlink>
      <a:folHlink>
        <a:srgbClr val="129D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1809</TotalTime>
  <Words>8</Words>
  <Application>Microsoft Macintosh PowerPoint</Application>
  <PresentationFormat>On-screen Show (16:9)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Arial-BoldMT</vt:lpstr>
      <vt:lpstr>Calibri</vt:lpstr>
      <vt:lpstr>Wingdings</vt:lpstr>
      <vt:lpstr>UNMC Theme</vt:lpstr>
      <vt:lpstr>Title goes here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</dc:creator>
  <cp:lastModifiedBy>Waples, Tom A</cp:lastModifiedBy>
  <cp:revision>52</cp:revision>
  <dcterms:created xsi:type="dcterms:W3CDTF">2014-09-17T15:14:42Z</dcterms:created>
  <dcterms:modified xsi:type="dcterms:W3CDTF">2021-05-15T23:09:14Z</dcterms:modified>
</cp:coreProperties>
</file>