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1"/>
  </p:sldMasterIdLst>
  <p:notesMasterIdLst>
    <p:notesMasterId r:id="rId9"/>
  </p:notesMasterIdLst>
  <p:handoutMasterIdLst>
    <p:handoutMasterId r:id="rId10"/>
  </p:handoutMasterIdLst>
  <p:sldIdLst>
    <p:sldId id="275" r:id="rId2"/>
    <p:sldId id="276" r:id="rId3"/>
    <p:sldId id="277" r:id="rId4"/>
    <p:sldId id="278" r:id="rId5"/>
    <p:sldId id="279" r:id="rId6"/>
    <p:sldId id="280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DBF"/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 autoAdjust="0"/>
    <p:restoredTop sz="94558" autoAdjust="0"/>
  </p:normalViewPr>
  <p:slideViewPr>
    <p:cSldViewPr snapToGrid="0" snapToObjects="1">
      <p:cViewPr varScale="1">
        <p:scale>
          <a:sx n="121" d="100"/>
          <a:sy n="121" d="100"/>
        </p:scale>
        <p:origin x="8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0D0E-F824-F145-B797-50BF7CF99B0D}" type="datetimeFigureOut">
              <a:rPr lang="en-US" smtClean="0"/>
              <a:t>5/10/23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3FCD-09B4-1546-A6D3-DC6AB083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DF3FB-3A81-574A-ACE1-7E8AEF5E20AC}" type="datetimeFigureOut">
              <a:rPr lang="en-US" smtClean="0"/>
              <a:t>5/10/23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2C4-F27E-A04C-AFC9-2EFDC34C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5686" y="1238844"/>
            <a:ext cx="6636598" cy="1892507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000" b="1" i="0" baseline="0">
                <a:solidFill>
                  <a:srgbClr val="129DB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5686" y="3429000"/>
            <a:ext cx="6636598" cy="922519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Para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 picture containing text, screenshot, logo, online advertising&#10;&#10;Description automatically generated">
            <a:extLst>
              <a:ext uri="{FF2B5EF4-FFF2-40B4-BE49-F238E27FC236}">
                <a16:creationId xmlns:a16="http://schemas.microsoft.com/office/drawing/2014/main" id="{233F98FA-B4F5-E972-F6DC-E4358ABDD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783" t="3922" r="4783" b="12549"/>
          <a:stretch/>
        </p:blipFill>
        <p:spPr>
          <a:xfrm>
            <a:off x="1804542" y="121023"/>
            <a:ext cx="5534915" cy="66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47174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Font typeface="Arial"/>
              <a:buChar char="•"/>
              <a:defRPr sz="16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8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2 Columns -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471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382027"/>
            <a:ext cx="3965773" cy="4569407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3965771" cy="4569406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s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382027"/>
            <a:ext cx="3965773" cy="4569407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3965771" cy="4569406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55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Logo and Camp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862" y="688423"/>
            <a:ext cx="8136992" cy="52143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7"/>
            <a:ext cx="8136992" cy="4569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56" r:id="rId2"/>
    <p:sldLayoutId id="2147483740" r:id="rId3"/>
    <p:sldLayoutId id="2147483754" r:id="rId4"/>
    <p:sldLayoutId id="2147483742" r:id="rId5"/>
    <p:sldLayoutId id="2147483755" r:id="rId6"/>
    <p:sldLayoutId id="2147483743" r:id="rId7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129DB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DBC2FA-D925-E7AD-CCBC-B8993728B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686" y="2348453"/>
            <a:ext cx="6636598" cy="6413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6703BF-78DC-71C8-1104-36444299E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686" y="3195264"/>
            <a:ext cx="6636598" cy="13356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9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C86D31-8E98-CB9F-16BF-D1AD78BBC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5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B6179-56C4-9C1F-C2B3-89AACE6B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CC143-FA0D-C8A7-EEB6-A4A03659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6384A-AC8C-2296-214A-460E23FFF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54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75DD6-0F8E-1B8E-916E-CC598F2B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C50F1C-AA4F-B6BB-C513-B5409B185C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D7B32-0323-5AD5-5DB4-73D32D71B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7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D2ED2-CFEA-83DD-503A-540F2B00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67F42-228F-9CA6-55AC-EC39622508F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6FF7A-9E98-B3FC-A1A6-BB7028F84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3E14A-0855-3BBC-E28B-6510CB5EC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10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B29E2-D9E3-82BE-2B5B-E47B37A64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A2CB4D-C849-5B0B-D369-A9D46C566D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6CB22-D0F0-2F86-A3B0-030D17D80EF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17904-6FB0-CD00-7F69-A5D5A4B8B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42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521095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33</Words>
  <Application>Microsoft Macintosh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NeMed_Presentation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Harris, Lindsay J</cp:lastModifiedBy>
  <cp:revision>47</cp:revision>
  <dcterms:created xsi:type="dcterms:W3CDTF">2014-09-17T15:14:42Z</dcterms:created>
  <dcterms:modified xsi:type="dcterms:W3CDTF">2023-05-10T18:56:45Z</dcterms:modified>
</cp:coreProperties>
</file>