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77" r:id="rId4"/>
    <p:sldId id="261" r:id="rId5"/>
    <p:sldId id="278" r:id="rId6"/>
    <p:sldId id="279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DBF"/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626" autoAdjust="0"/>
  </p:normalViewPr>
  <p:slideViewPr>
    <p:cSldViewPr snapToGrid="0" snapToObjects="1">
      <p:cViewPr varScale="1">
        <p:scale>
          <a:sx n="145" d="100"/>
          <a:sy n="145" d="100"/>
        </p:scale>
        <p:origin x="200" y="4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929134"/>
            <a:ext cx="6636598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129DB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2571751"/>
            <a:ext cx="6636598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creenshot, logo, online advertising&#10;&#10;Description automatically generated">
            <a:extLst>
              <a:ext uri="{FF2B5EF4-FFF2-40B4-BE49-F238E27FC236}">
                <a16:creationId xmlns:a16="http://schemas.microsoft.com/office/drawing/2014/main" id="{A9E42794-EE4E-678D-5B0E-A6ED8CCF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94" t="6303" b="13871"/>
          <a:stretch/>
        </p:blipFill>
        <p:spPr>
          <a:xfrm>
            <a:off x="2052828" y="-1"/>
            <a:ext cx="503834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3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516317"/>
            <a:ext cx="8136992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166816"/>
            <a:ext cx="8136992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3" r:id="rId7"/>
    <p:sldLayoutId id="2147483756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29DB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B495E3-28C0-A977-B00D-F773A9773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86" y="1766042"/>
            <a:ext cx="6636598" cy="682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6FB071-4A92-1C1F-09C0-5A90DD260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686" y="2588218"/>
            <a:ext cx="6636598" cy="13328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9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65C6-5238-ED4E-90B0-7239CF56E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9B3D-C28E-D27F-8C56-3F4B7DFE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4E37-ADFB-5680-651D-AABDEDBF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D3494-ECD2-AF54-2EF2-BB224707D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6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18430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9130"/>
            <a:ext cx="3965773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9130"/>
            <a:ext cx="3965771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38F8-EB5C-4690-1D3A-F58EF2B4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E2131-9ACA-4B97-1018-4D9B7D8FC77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1122F-E70F-1993-A4E8-95A0FB708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83D83-5E6B-222B-017B-ECB319F4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1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4E1A-17A9-8DEA-9A4A-A170B752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FB98D-3280-85C2-1F16-CCE09BEDC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DDB79-1B32-443F-D842-57CE42E654E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6176E-A16C-7CFB-DD84-565901B27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723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19</Words>
  <Application>Microsoft Macintosh PowerPoint</Application>
  <PresentationFormat>On-screen Show (16:9)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51</cp:revision>
  <dcterms:created xsi:type="dcterms:W3CDTF">2014-09-17T15:14:42Z</dcterms:created>
  <dcterms:modified xsi:type="dcterms:W3CDTF">2023-05-10T17:02:49Z</dcterms:modified>
</cp:coreProperties>
</file>