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7" r:id="rId1"/>
  </p:sldMasterIdLst>
  <p:notesMasterIdLst>
    <p:notesMasterId r:id="rId9"/>
  </p:notesMasterIdLst>
  <p:handoutMasterIdLst>
    <p:handoutMasterId r:id="rId10"/>
  </p:handoutMasterIdLst>
  <p:sldIdLst>
    <p:sldId id="275" r:id="rId2"/>
    <p:sldId id="281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DBF"/>
    <a:srgbClr val="AD122A"/>
    <a:srgbClr val="989EA3"/>
    <a:srgbClr val="AC1F2D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3" autoAdjust="0"/>
    <p:restoredTop sz="94610" autoAdjust="0"/>
  </p:normalViewPr>
  <p:slideViewPr>
    <p:cSldViewPr snapToGrid="0" snapToObjects="1">
      <p:cViewPr varScale="1">
        <p:scale>
          <a:sx n="133" d="100"/>
          <a:sy n="133" d="100"/>
        </p:scale>
        <p:origin x="7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F0D0E-F824-F145-B797-50BF7CF99B0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3FCD-09B4-1546-A6D3-DC6AB083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DF3FB-3A81-574A-ACE1-7E8AEF5E20AC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22C4-F27E-A04C-AFC9-2EFDC34C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25686" y="1238844"/>
            <a:ext cx="6636598" cy="1892507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000" b="1" i="0" baseline="0">
                <a:solidFill>
                  <a:srgbClr val="129DB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5686" y="3429000"/>
            <a:ext cx="6636598" cy="922519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Paragrap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0072" y="688424"/>
            <a:ext cx="8128557" cy="547174"/>
          </a:xfrm>
        </p:spPr>
        <p:txBody>
          <a:bodyPr tIns="0" bIns="0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47861" y="1382027"/>
            <a:ext cx="8130768" cy="4569406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3" y="6228925"/>
            <a:ext cx="504281" cy="295236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- Paragrap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3" y="6228925"/>
            <a:ext cx="504281" cy="295236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" name="Picture 2" descr="A picture containing text, screenshot, logo, online advertising&#10;&#10;Description automatically generated">
            <a:extLst>
              <a:ext uri="{FF2B5EF4-FFF2-40B4-BE49-F238E27FC236}">
                <a16:creationId xmlns:a16="http://schemas.microsoft.com/office/drawing/2014/main" id="{233F98FA-B4F5-E972-F6DC-E4358ABDD9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783" t="3922" r="4783" b="12549"/>
          <a:stretch/>
        </p:blipFill>
        <p:spPr>
          <a:xfrm>
            <a:off x="1804542" y="121023"/>
            <a:ext cx="5534915" cy="661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6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7861" y="1382027"/>
            <a:ext cx="8130768" cy="4569406"/>
          </a:xfrm>
        </p:spPr>
        <p:txBody>
          <a:bodyPr>
            <a:noAutofit/>
          </a:bodyPr>
          <a:lstStyle>
            <a:lvl1pPr marL="342900" indent="-342900">
              <a:lnSpc>
                <a:spcPct val="90000"/>
              </a:lnSpc>
              <a:buFont typeface="Arial"/>
              <a:buChar char="•"/>
              <a:defRPr sz="16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87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2 Columns - Paragraph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62" y="688422"/>
            <a:ext cx="8130765" cy="547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382027"/>
            <a:ext cx="3965773" cy="4569407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47862" y="1382028"/>
            <a:ext cx="3965771" cy="4569406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3" y="6228925"/>
            <a:ext cx="504281" cy="295236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2 Columns -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382027"/>
            <a:ext cx="3965773" cy="4569407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47862" y="1382028"/>
            <a:ext cx="3965771" cy="4569406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955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 - Logo and Camp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 -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82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862" y="688423"/>
            <a:ext cx="8136992" cy="52143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862" y="1382027"/>
            <a:ext cx="8136992" cy="4569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3" y="6228925"/>
            <a:ext cx="504281" cy="295236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0" r:id="rId2"/>
    <p:sldLayoutId id="2147483756" r:id="rId3"/>
    <p:sldLayoutId id="2147483754" r:id="rId4"/>
    <p:sldLayoutId id="2147483742" r:id="rId5"/>
    <p:sldLayoutId id="2147483755" r:id="rId6"/>
    <p:sldLayoutId id="2147483743" r:id="rId7"/>
    <p:sldLayoutId id="2147483752" r:id="rId8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129DB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2234DD-F5EA-E8F4-3261-A33156166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686" y="2348453"/>
            <a:ext cx="6636598" cy="641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7B5207F-0759-AF08-8D8D-98D72E0B3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686" y="3195264"/>
            <a:ext cx="6636598" cy="13356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6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F095B8-2860-016C-0DA4-15BCD712B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5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2D20A-5C9C-58FD-3220-5AF50531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0DA3-5A20-0D4F-9846-1EDC99064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Click to edit Master text styles</a:t>
            </a:r>
          </a:p>
          <a:p>
            <a:pPr lvl="1"/>
            <a:r>
              <a:rPr lang="en-US" sz="1600" dirty="0"/>
              <a:t>Second level</a:t>
            </a:r>
          </a:p>
          <a:p>
            <a:pPr lvl="2"/>
            <a:r>
              <a:rPr lang="en-US" sz="1600" dirty="0"/>
              <a:t>Third level</a:t>
            </a:r>
          </a:p>
          <a:p>
            <a:pPr lvl="3"/>
            <a:r>
              <a:rPr lang="en-US" sz="1600" dirty="0"/>
              <a:t>Fourth level</a:t>
            </a:r>
          </a:p>
          <a:p>
            <a:pPr lvl="4"/>
            <a:r>
              <a:rPr lang="en-US" sz="1600" dirty="0"/>
              <a:t>Fifth level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891C2-1A15-E95B-956C-F9F2E849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4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2D20A-5C9C-58FD-3220-5AF50531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0DA3-5A20-0D4F-9846-1EDC99064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Click to edit Master text styles</a:t>
            </a:r>
          </a:p>
          <a:p>
            <a:pPr lvl="1"/>
            <a:r>
              <a:rPr lang="en-US" sz="1600" dirty="0"/>
              <a:t>Second level</a:t>
            </a:r>
          </a:p>
          <a:p>
            <a:pPr lvl="2"/>
            <a:r>
              <a:rPr lang="en-US" sz="1600" dirty="0"/>
              <a:t>Third level</a:t>
            </a:r>
          </a:p>
          <a:p>
            <a:pPr lvl="3"/>
            <a:r>
              <a:rPr lang="en-US" sz="1600" dirty="0"/>
              <a:t>Fourth level</a:t>
            </a:r>
          </a:p>
          <a:p>
            <a:pPr lvl="4"/>
            <a:r>
              <a:rPr lang="en-US" sz="1600" dirty="0"/>
              <a:t>Fifth level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891C2-1A15-E95B-956C-F9F2E849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7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BDE6-7B61-59F1-3D85-CBE2D3206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CC029-68AF-E252-7A1A-11CFB0A371BF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1EB14-45BE-31EA-6B8D-D5394C4C63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13E10-8FE7-699A-8684-E9D9D5174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8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D0B9D-5EC5-3B56-16FC-F22397D5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06AFFF-6914-3278-263A-FE0A205DDA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EEADF-953A-BB5E-1C1B-8383D9CFC0A5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B74B2-13D0-E450-3977-694291F600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4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884906"/>
      </p:ext>
    </p:extLst>
  </p:cSld>
  <p:clrMapOvr>
    <a:masterClrMapping/>
  </p:clrMapOvr>
</p:sld>
</file>

<file path=ppt/theme/theme1.xml><?xml version="1.0" encoding="utf-8"?>
<a:theme xmlns:a="http://schemas.openxmlformats.org/drawingml/2006/main" name="NeMed_Presentation">
  <a:themeElements>
    <a:clrScheme name="NebMed">
      <a:dk1>
        <a:sysClr val="windowText" lastClr="000000"/>
      </a:dk1>
      <a:lt1>
        <a:sysClr val="window" lastClr="FFFFFF"/>
      </a:lt1>
      <a:dk2>
        <a:srgbClr val="303B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A1B426"/>
      </a:accent4>
      <a:accent5>
        <a:srgbClr val="F26721"/>
      </a:accent5>
      <a:accent6>
        <a:srgbClr val="FCB614"/>
      </a:accent6>
      <a:hlink>
        <a:srgbClr val="002957"/>
      </a:hlink>
      <a:folHlink>
        <a:srgbClr val="129D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33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NeMed_Presentation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Harris, Lindsay J</cp:lastModifiedBy>
  <cp:revision>47</cp:revision>
  <dcterms:created xsi:type="dcterms:W3CDTF">2014-09-17T15:14:42Z</dcterms:created>
  <dcterms:modified xsi:type="dcterms:W3CDTF">2023-05-10T18:37:07Z</dcterms:modified>
</cp:coreProperties>
</file>