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274" r:id="rId2"/>
    <p:sldId id="275" r:id="rId3"/>
    <p:sldId id="276" r:id="rId4"/>
    <p:sldId id="277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 autoAdjust="0"/>
    <p:restoredTop sz="94607" autoAdjust="0"/>
  </p:normalViewPr>
  <p:slideViewPr>
    <p:cSldViewPr snapToGrid="0" snapToObjects="1">
      <p:cViewPr varScale="1">
        <p:scale>
          <a:sx n="145" d="100"/>
          <a:sy n="145" d="100"/>
        </p:scale>
        <p:origin x="20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2273474"/>
            <a:ext cx="6636598" cy="85787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6464" y="3191256"/>
            <a:ext cx="6635820" cy="1407903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  <p:sldLayoutId id="2147483752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9D0A-3912-C642-A1CA-A1D1ADC66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93992-CB4A-C94F-98A8-B3A1EF77C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4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5A8157-8A82-9C47-90E6-FB0D8241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BA521-C48D-6B44-A8E1-3902DF9A5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264DE-64D0-E942-A05A-606AB6E60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Second level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bg1"/>
                </a:solidFill>
              </a:rPr>
              <a:t>Fourth level</a:t>
            </a:r>
          </a:p>
          <a:p>
            <a:pPr lvl="4"/>
            <a:r>
              <a:rPr lang="en-US" sz="1600" dirty="0">
                <a:solidFill>
                  <a:schemeClr val="bg1"/>
                </a:solidFill>
              </a:rPr>
              <a:t>Fifth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0372-D4A3-5A4A-8031-D190AEC8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37C7D-496D-434E-82BE-C6994CF992B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91158-BE95-D543-944C-ACB9B9494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E1301-6760-1D4D-B0E7-3C868838B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4574-1A76-F44E-913E-D142FB6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52A88-1C43-E040-8418-3C194A78AC4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510EF-7B6C-4240-BAE3-F73DF56FE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16BA6-A580-BE4C-B2F0-30DCCED44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2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_DARK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17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NeMed_Presentation_DARK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Harris, Lindsay J</cp:lastModifiedBy>
  <cp:revision>53</cp:revision>
  <dcterms:created xsi:type="dcterms:W3CDTF">2014-09-17T15:14:42Z</dcterms:created>
  <dcterms:modified xsi:type="dcterms:W3CDTF">2023-05-10T18:45:11Z</dcterms:modified>
</cp:coreProperties>
</file>