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274" r:id="rId2"/>
    <p:sldId id="275" r:id="rId3"/>
    <p:sldId id="276" r:id="rId4"/>
    <p:sldId id="277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122A"/>
    <a:srgbClr val="989EA3"/>
    <a:srgbClr val="AC1F2D"/>
    <a:srgbClr val="C3C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12" autoAdjust="0"/>
    <p:restoredTop sz="94626" autoAdjust="0"/>
  </p:normalViewPr>
  <p:slideViewPr>
    <p:cSldViewPr snapToGrid="0" snapToObjects="1">
      <p:cViewPr varScale="1">
        <p:scale>
          <a:sx n="157" d="100"/>
          <a:sy n="157" d="100"/>
        </p:scale>
        <p:origin x="168" y="2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F0D0E-F824-F145-B797-50BF7CF99B0D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F3FCD-09B4-1546-A6D3-DC6AB0837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DF3FB-3A81-574A-ACE1-7E8AEF5E20AC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222C4-F27E-A04C-AFC9-2EFDC34C9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683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creenshot, blue, electric blue, aqua&#10;&#10;Description automatically generated">
            <a:extLst>
              <a:ext uri="{FF2B5EF4-FFF2-40B4-BE49-F238E27FC236}">
                <a16:creationId xmlns:a16="http://schemas.microsoft.com/office/drawing/2014/main" id="{DC57EA46-D2BC-2882-A54C-DDB14860B6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26464" y="1764792"/>
            <a:ext cx="6638544" cy="6858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40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5686" y="2587752"/>
            <a:ext cx="6638544" cy="1335024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 baseline="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00855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0073" y="516318"/>
            <a:ext cx="8128557" cy="457103"/>
          </a:xfrm>
        </p:spPr>
        <p:txBody>
          <a:bodyPr tIns="0" bIns="0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47861" y="1173263"/>
            <a:ext cx="8130768" cy="3290312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8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7861" y="1173263"/>
            <a:ext cx="8130768" cy="3290312"/>
          </a:xfrm>
        </p:spPr>
        <p:txBody>
          <a:bodyPr>
            <a:noAutofit/>
          </a:bodyPr>
          <a:lstStyle>
            <a:lvl1pPr marL="342900" indent="-342900">
              <a:lnSpc>
                <a:spcPct val="90000"/>
              </a:lnSpc>
              <a:buFont typeface="Arial"/>
              <a:buChar char="•"/>
              <a:defRPr sz="2400"/>
            </a:lvl1pPr>
            <a:lvl2pPr>
              <a:lnSpc>
                <a:spcPct val="90000"/>
              </a:lnSpc>
              <a:defRPr sz="24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400"/>
            </a:lvl3pPr>
            <a:lvl4pPr>
              <a:lnSpc>
                <a:spcPct val="90000"/>
              </a:lnSpc>
              <a:defRPr sz="2400"/>
            </a:lvl4pPr>
            <a:lvl5pPr>
              <a:lnSpc>
                <a:spcPct val="9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35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2 Columns - Para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63" y="516317"/>
            <a:ext cx="8130765" cy="5202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166816"/>
            <a:ext cx="3965773" cy="3296760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547863" y="1166816"/>
            <a:ext cx="3965771" cy="3296760"/>
          </a:xfrm>
        </p:spPr>
        <p:txBody>
          <a:bodyPr anchor="t">
            <a:norm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7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2 Columns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4"/>
          </p:nvPr>
        </p:nvSpPr>
        <p:spPr>
          <a:xfrm>
            <a:off x="4712854" y="1166816"/>
            <a:ext cx="3965773" cy="3296760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547863" y="1166816"/>
            <a:ext cx="3965771" cy="3296760"/>
          </a:xfrm>
        </p:spPr>
        <p:txBody>
          <a:bodyPr anchor="t">
            <a:normAutofit/>
          </a:bodyPr>
          <a:lstStyle>
            <a:lvl1pPr marL="342900" indent="-342900">
              <a:buFont typeface="Arial"/>
              <a:buChar char="•"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603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 - Logo and Camp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9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32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7862" y="516317"/>
            <a:ext cx="8136992" cy="52020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7862" y="1166816"/>
            <a:ext cx="8136992" cy="3296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7864" y="4671694"/>
            <a:ext cx="504281" cy="22142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rgbClr val="989EA3"/>
                </a:solidFill>
                <a:latin typeface="Arial"/>
                <a:cs typeface="Arial"/>
              </a:defRPr>
            </a:lvl1pPr>
          </a:lstStyle>
          <a:p>
            <a:fld id="{D0394A55-0D5E-E449-981A-A375C652BA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0" r:id="rId2"/>
    <p:sldLayoutId id="2147483754" r:id="rId3"/>
    <p:sldLayoutId id="2147483742" r:id="rId4"/>
    <p:sldLayoutId id="2147483755" r:id="rId5"/>
    <p:sldLayoutId id="2147483743" r:id="rId6"/>
    <p:sldLayoutId id="2147483753" r:id="rId7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ct val="20000"/>
        </a:spcBef>
        <a:buFontTx/>
        <a:buNone/>
        <a:defRPr sz="2400" kern="1200">
          <a:solidFill>
            <a:schemeClr val="bg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A703C-068B-F94D-8EFA-3FB13067B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A0618-F358-D747-9F55-5E2C5F6112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04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A7B37A7-7F7B-504A-AE08-0DA5BFBFF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6FF0B-E02E-8941-A5AD-EFDCB2AF30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088EE-B3A1-174E-A4AF-DB3838C3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Click to edit Master text styles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Second level</a:t>
            </a:r>
          </a:p>
          <a:p>
            <a:pPr lvl="2"/>
            <a:r>
              <a:rPr lang="en-US" sz="1600" dirty="0">
                <a:solidFill>
                  <a:schemeClr val="bg1"/>
                </a:solidFill>
              </a:rPr>
              <a:t>Third level</a:t>
            </a:r>
          </a:p>
          <a:p>
            <a:pPr lvl="3"/>
            <a:r>
              <a:rPr lang="en-US" sz="1600" dirty="0">
                <a:solidFill>
                  <a:schemeClr val="bg1"/>
                </a:solidFill>
              </a:rPr>
              <a:t>Fourth level</a:t>
            </a:r>
          </a:p>
          <a:p>
            <a:pPr lvl="4"/>
            <a:r>
              <a:rPr lang="en-US" sz="1600" dirty="0">
                <a:solidFill>
                  <a:schemeClr val="bg1"/>
                </a:solidFill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18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11B5FA-2D97-DC42-95D1-A8C191BAA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0967B7-2EEA-9041-8B32-2ECE8AF5E7D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65D5FF-4257-D54A-A0E7-9799C71062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FA99EF-5FF0-3B41-9D51-01DA593B9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0394A55-0D5E-E449-981A-A375C652BAC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9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566866"/>
      </p:ext>
    </p:extLst>
  </p:cSld>
  <p:clrMapOvr>
    <a:masterClrMapping/>
  </p:clrMapOvr>
</p:sld>
</file>

<file path=ppt/theme/theme1.xml><?xml version="1.0" encoding="utf-8"?>
<a:theme xmlns:a="http://schemas.openxmlformats.org/drawingml/2006/main" name="NeMed_Presentation_DARK">
  <a:themeElements>
    <a:clrScheme name="NebMed">
      <a:dk1>
        <a:sysClr val="windowText" lastClr="000000"/>
      </a:dk1>
      <a:lt1>
        <a:sysClr val="window" lastClr="FFFFFF"/>
      </a:lt1>
      <a:dk2>
        <a:srgbClr val="303B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A1B426"/>
      </a:accent4>
      <a:accent5>
        <a:srgbClr val="F26721"/>
      </a:accent5>
      <a:accent6>
        <a:srgbClr val="FCB614"/>
      </a:accent6>
      <a:hlink>
        <a:srgbClr val="002957"/>
      </a:hlink>
      <a:folHlink>
        <a:srgbClr val="129D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16</Words>
  <Application>Microsoft Macintosh PowerPoint</Application>
  <PresentationFormat>On-screen Show (16:9)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NeMed_Presentation_DARK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Harris, Lindsay J</cp:lastModifiedBy>
  <cp:revision>54</cp:revision>
  <dcterms:created xsi:type="dcterms:W3CDTF">2014-09-17T15:14:42Z</dcterms:created>
  <dcterms:modified xsi:type="dcterms:W3CDTF">2023-05-10T16:42:21Z</dcterms:modified>
</cp:coreProperties>
</file>