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7" r:id="rId1"/>
  </p:sldMasterIdLst>
  <p:notesMasterIdLst>
    <p:notesMasterId r:id="rId9"/>
  </p:notesMasterIdLst>
  <p:handoutMasterIdLst>
    <p:handoutMasterId r:id="rId10"/>
  </p:handoutMasterIdLst>
  <p:sldIdLst>
    <p:sldId id="275" r:id="rId2"/>
    <p:sldId id="274" r:id="rId3"/>
    <p:sldId id="276" r:id="rId4"/>
    <p:sldId id="277" r:id="rId5"/>
    <p:sldId id="278" r:id="rId6"/>
    <p:sldId id="279" r:id="rId7"/>
    <p:sldId id="280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9DBF"/>
    <a:srgbClr val="002957"/>
    <a:srgbClr val="AD122A"/>
    <a:srgbClr val="989EA3"/>
    <a:srgbClr val="AC1F2D"/>
    <a:srgbClr val="C3C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1" autoAdjust="0"/>
    <p:restoredTop sz="94639" autoAdjust="0"/>
  </p:normalViewPr>
  <p:slideViewPr>
    <p:cSldViewPr snapToGrid="0" snapToObjects="1">
      <p:cViewPr varScale="1">
        <p:scale>
          <a:sx n="145" d="100"/>
          <a:sy n="145" d="100"/>
        </p:scale>
        <p:origin x="176" y="9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F0D0E-F824-F145-B797-50BF7CF99B0D}" type="datetimeFigureOut">
              <a:rPr lang="en-US" smtClean="0"/>
              <a:t>5/10/23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F3FCD-09B4-1546-A6D3-DC6AB0837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14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DF3FB-3A81-574A-ACE1-7E8AEF5E20AC}" type="datetimeFigureOut">
              <a:rPr lang="en-US" smtClean="0"/>
              <a:t>5/10/23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222C4-F27E-A04C-AFC9-2EFDC34C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683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5686" y="929134"/>
            <a:ext cx="6636598" cy="1419380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000" b="1" i="0" baseline="0">
                <a:solidFill>
                  <a:srgbClr val="129DB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5686" y="2571751"/>
            <a:ext cx="6636598" cy="691889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Slide - Paragrap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0073" y="516318"/>
            <a:ext cx="8128557" cy="457103"/>
          </a:xfrm>
        </p:spPr>
        <p:txBody>
          <a:bodyPr tIns="0" bIns="0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47861" y="1173263"/>
            <a:ext cx="8130768" cy="329031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4" y="4671694"/>
            <a:ext cx="504281" cy="22142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8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Slide - Paragrap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4" y="4671694"/>
            <a:ext cx="504281" cy="22142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 descr="A picture containing text, screenshot, logo, online advertising&#10;&#10;Description automatically generated">
            <a:extLst>
              <a:ext uri="{FF2B5EF4-FFF2-40B4-BE49-F238E27FC236}">
                <a16:creationId xmlns:a16="http://schemas.microsoft.com/office/drawing/2014/main" id="{A9E42794-EE4E-678D-5B0E-A6ED8CCFE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194" t="6303" b="13871"/>
          <a:stretch/>
        </p:blipFill>
        <p:spPr>
          <a:xfrm>
            <a:off x="2052828" y="-1"/>
            <a:ext cx="5038344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3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-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7861" y="1173263"/>
            <a:ext cx="8130768" cy="3290312"/>
          </a:xfrm>
        </p:spPr>
        <p:txBody>
          <a:bodyPr>
            <a:noAutofit/>
          </a:bodyPr>
          <a:lstStyle>
            <a:lvl1pPr marL="342900" indent="-342900">
              <a:lnSpc>
                <a:spcPct val="90000"/>
              </a:lnSpc>
              <a:buFont typeface="Arial"/>
              <a:buChar char="•"/>
              <a:defRPr sz="1600"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835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Slide - 2 Columns - Paragraph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863" y="516317"/>
            <a:ext cx="8130765" cy="5202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712854" y="1166816"/>
            <a:ext cx="3965773" cy="3296760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47863" y="1166816"/>
            <a:ext cx="3965771" cy="3296760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4" y="4671694"/>
            <a:ext cx="504281" cy="22142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- 2 Columns -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4"/>
          </p:nvPr>
        </p:nvSpPr>
        <p:spPr>
          <a:xfrm>
            <a:off x="4712854" y="1166816"/>
            <a:ext cx="3965773" cy="3296760"/>
          </a:xfrm>
        </p:spPr>
        <p:txBody>
          <a:bodyPr anchor="t">
            <a:normAutofit/>
          </a:bodyPr>
          <a:lstStyle>
            <a:lvl1pPr marL="342900" indent="-342900">
              <a:buFont typeface="Arial"/>
              <a:buChar char="•"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47863" y="1166816"/>
            <a:ext cx="3965771" cy="3296760"/>
          </a:xfrm>
        </p:spPr>
        <p:txBody>
          <a:bodyPr anchor="t">
            <a:normAutofit/>
          </a:bodyPr>
          <a:lstStyle>
            <a:lvl1pPr marL="342900" indent="-342900">
              <a:buFont typeface="Arial"/>
              <a:buChar char="•"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603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 Slide - Logo and Camp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-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32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7862" y="516317"/>
            <a:ext cx="8136992" cy="520204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7862" y="1166816"/>
            <a:ext cx="8136992" cy="3296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4" y="4671694"/>
            <a:ext cx="504281" cy="22142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0" r:id="rId2"/>
    <p:sldLayoutId id="2147483756" r:id="rId3"/>
    <p:sldLayoutId id="2147483754" r:id="rId4"/>
    <p:sldLayoutId id="2147483742" r:id="rId5"/>
    <p:sldLayoutId id="2147483755" r:id="rId6"/>
    <p:sldLayoutId id="2147483743" r:id="rId7"/>
    <p:sldLayoutId id="2147483753" r:id="rId8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129DB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BF64BA-962C-7ECE-CF8A-976D16498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5686" y="1766042"/>
            <a:ext cx="6636598" cy="6826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D69501A-5F2B-B946-42C8-C6F84BFA2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5686" y="2588218"/>
            <a:ext cx="6636598" cy="133285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34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765C6-5238-ED4E-90B0-7239CF56E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3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8E419-C485-3898-F6F1-C78F1FDB9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9421-46FC-9A84-B7CF-E07CD804F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600" dirty="0"/>
              <a:t>Click to edit Master text styles</a:t>
            </a:r>
          </a:p>
          <a:p>
            <a:pPr lvl="1"/>
            <a:r>
              <a:rPr lang="en-US" sz="1600" dirty="0"/>
              <a:t>Second level</a:t>
            </a:r>
          </a:p>
          <a:p>
            <a:pPr lvl="2"/>
            <a:r>
              <a:rPr lang="en-US" sz="1600" dirty="0"/>
              <a:t>Third level</a:t>
            </a:r>
          </a:p>
          <a:p>
            <a:pPr lvl="3"/>
            <a:r>
              <a:rPr lang="en-US" sz="1600" dirty="0"/>
              <a:t>Fourth level</a:t>
            </a:r>
          </a:p>
          <a:p>
            <a:pPr lvl="4"/>
            <a:r>
              <a:rPr lang="en-US" sz="1600" dirty="0"/>
              <a:t>Fifth level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5B72D-F205-1FF1-A390-DDDEAB53FC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78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9CC44-EF08-A36A-DA97-FF6354768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25ACFB-5058-AF7A-5617-0A7A46BE67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60441-D565-A2B1-6A27-DF62DFBA9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9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6EE61-9B66-061D-804B-FCF59F2CA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A54D4-09BD-71CD-B947-B5456B04B640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40F75-5F4A-99BC-DFAC-92B1824A7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79C4F-33E5-390D-22F1-68AC10A39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102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2F940-3390-89C7-B9BA-77926CEFD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B7483C-CF1A-3FFB-294F-31D2FEB301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788A1-FA96-5DAB-ACB7-30B6817861DC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A67992-7492-2E73-DFF7-A69D4D9D8E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63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9342"/>
      </p:ext>
    </p:extLst>
  </p:cSld>
  <p:clrMapOvr>
    <a:masterClrMapping/>
  </p:clrMapOvr>
</p:sld>
</file>

<file path=ppt/theme/theme1.xml><?xml version="1.0" encoding="utf-8"?>
<a:theme xmlns:a="http://schemas.openxmlformats.org/drawingml/2006/main" name="NeMed_Presentation">
  <a:themeElements>
    <a:clrScheme name="NebMed">
      <a:dk1>
        <a:sysClr val="windowText" lastClr="000000"/>
      </a:dk1>
      <a:lt1>
        <a:sysClr val="window" lastClr="FFFFFF"/>
      </a:lt1>
      <a:dk2>
        <a:srgbClr val="303B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A1B426"/>
      </a:accent4>
      <a:accent5>
        <a:srgbClr val="F26721"/>
      </a:accent5>
      <a:accent6>
        <a:srgbClr val="FCB614"/>
      </a:accent6>
      <a:hlink>
        <a:srgbClr val="002957"/>
      </a:hlink>
      <a:folHlink>
        <a:srgbClr val="129D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19</Words>
  <Application>Microsoft Macintosh PowerPoint</Application>
  <PresentationFormat>On-screen Show (16:9)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NeMed_Presentation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Harris, Lindsay J</cp:lastModifiedBy>
  <cp:revision>52</cp:revision>
  <dcterms:created xsi:type="dcterms:W3CDTF">2014-09-17T15:14:42Z</dcterms:created>
  <dcterms:modified xsi:type="dcterms:W3CDTF">2023-05-10T16:52:29Z</dcterms:modified>
</cp:coreProperties>
</file>