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3" r:id="rId2"/>
  </p:sldMasterIdLst>
  <p:sldIdLst>
    <p:sldId id="256" r:id="rId3"/>
    <p:sldId id="257" r:id="rId4"/>
    <p:sldId id="258" r:id="rId5"/>
    <p:sldId id="259" r:id="rId6"/>
  </p:sldIdLst>
  <p:sldSz cx="3959225" cy="8302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9DBF"/>
    <a:srgbClr val="AD1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/>
    <p:restoredTop sz="94719"/>
  </p:normalViewPr>
  <p:slideViewPr>
    <p:cSldViewPr snapToGrid="0">
      <p:cViewPr varScale="1">
        <p:scale>
          <a:sx n="122" d="100"/>
          <a:sy n="122" d="100"/>
        </p:scale>
        <p:origin x="273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6942" y="778683"/>
            <a:ext cx="3365341" cy="1069782"/>
          </a:xfrm>
        </p:spPr>
        <p:txBody>
          <a:bodyPr anchor="b"/>
          <a:lstStyle>
            <a:lvl1pPr algn="l">
              <a:defRPr sz="2598" b="1" i="0">
                <a:solidFill>
                  <a:srgbClr val="AD122A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943" y="2060020"/>
            <a:ext cx="3365340" cy="3770510"/>
          </a:xfrm>
        </p:spPr>
        <p:txBody>
          <a:bodyPr>
            <a:normAutofit/>
          </a:bodyPr>
          <a:lstStyle>
            <a:lvl1pPr marL="0" indent="0" algn="l">
              <a:buNone/>
              <a:defRPr sz="1050" b="0" i="0"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197968" indent="0" algn="ctr">
              <a:buNone/>
              <a:defRPr sz="866"/>
            </a:lvl2pPr>
            <a:lvl3pPr marL="395935" indent="0" algn="ctr">
              <a:buNone/>
              <a:defRPr sz="779"/>
            </a:lvl3pPr>
            <a:lvl4pPr marL="593903" indent="0" algn="ctr">
              <a:buNone/>
              <a:defRPr sz="693"/>
            </a:lvl4pPr>
            <a:lvl5pPr marL="791870" indent="0" algn="ctr">
              <a:buNone/>
              <a:defRPr sz="693"/>
            </a:lvl5pPr>
            <a:lvl6pPr marL="989838" indent="0" algn="ctr">
              <a:buNone/>
              <a:defRPr sz="693"/>
            </a:lvl6pPr>
            <a:lvl7pPr marL="1187806" indent="0" algn="ctr">
              <a:buNone/>
              <a:defRPr sz="693"/>
            </a:lvl7pPr>
            <a:lvl8pPr marL="1385773" indent="0" algn="ctr">
              <a:buNone/>
              <a:defRPr sz="693"/>
            </a:lvl8pPr>
            <a:lvl9pPr marL="1583741" indent="0" algn="ctr">
              <a:buNone/>
              <a:defRPr sz="693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AEA63-45B4-D740-A8B2-BF3971FA9F78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C5F-8438-804D-94EC-DFF567B68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55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6942" y="2174864"/>
            <a:ext cx="3365341" cy="1069782"/>
          </a:xfrm>
        </p:spPr>
        <p:txBody>
          <a:bodyPr anchor="b"/>
          <a:lstStyle>
            <a:lvl1pPr algn="l">
              <a:defRPr sz="2598" b="1" i="0">
                <a:solidFill>
                  <a:srgbClr val="AD122A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943" y="3456201"/>
            <a:ext cx="3365340" cy="3249399"/>
          </a:xfrm>
        </p:spPr>
        <p:txBody>
          <a:bodyPr>
            <a:normAutofit/>
          </a:bodyPr>
          <a:lstStyle>
            <a:lvl1pPr marL="0" indent="0" algn="l">
              <a:buNone/>
              <a:defRPr sz="1050" b="0" i="0"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197968" indent="0" algn="ctr">
              <a:buNone/>
              <a:defRPr sz="866"/>
            </a:lvl2pPr>
            <a:lvl3pPr marL="395935" indent="0" algn="ctr">
              <a:buNone/>
              <a:defRPr sz="779"/>
            </a:lvl3pPr>
            <a:lvl4pPr marL="593903" indent="0" algn="ctr">
              <a:buNone/>
              <a:defRPr sz="693"/>
            </a:lvl4pPr>
            <a:lvl5pPr marL="791870" indent="0" algn="ctr">
              <a:buNone/>
              <a:defRPr sz="693"/>
            </a:lvl5pPr>
            <a:lvl6pPr marL="989838" indent="0" algn="ctr">
              <a:buNone/>
              <a:defRPr sz="693"/>
            </a:lvl6pPr>
            <a:lvl7pPr marL="1187806" indent="0" algn="ctr">
              <a:buNone/>
              <a:defRPr sz="693"/>
            </a:lvl7pPr>
            <a:lvl8pPr marL="1385773" indent="0" algn="ctr">
              <a:buNone/>
              <a:defRPr sz="693"/>
            </a:lvl8pPr>
            <a:lvl9pPr marL="1583741" indent="0" algn="ctr">
              <a:buNone/>
              <a:defRPr sz="693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AEA63-45B4-D740-A8B2-BF3971FA9F78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C5F-8438-804D-94EC-DFF567B68D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286E24E-5EF6-0B21-DB1F-9BB2DF8EF27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7819" y="108154"/>
            <a:ext cx="3705994" cy="1868898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09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AEA63-45B4-D740-A8B2-BF3971FA9F78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C5F-8438-804D-94EC-DFF567B68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92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6942" y="778683"/>
            <a:ext cx="3365341" cy="1069782"/>
          </a:xfrm>
        </p:spPr>
        <p:txBody>
          <a:bodyPr anchor="b"/>
          <a:lstStyle>
            <a:lvl1pPr algn="l">
              <a:defRPr sz="2598" b="1" i="0">
                <a:solidFill>
                  <a:srgbClr val="AD122A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943" y="2060020"/>
            <a:ext cx="3365340" cy="3770510"/>
          </a:xfrm>
        </p:spPr>
        <p:txBody>
          <a:bodyPr>
            <a:normAutofit/>
          </a:bodyPr>
          <a:lstStyle>
            <a:lvl1pPr marL="0" indent="0" algn="l">
              <a:buNone/>
              <a:defRPr sz="1050" b="0" i="0"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197968" indent="0" algn="ctr">
              <a:buNone/>
              <a:defRPr sz="866"/>
            </a:lvl2pPr>
            <a:lvl3pPr marL="395935" indent="0" algn="ctr">
              <a:buNone/>
              <a:defRPr sz="779"/>
            </a:lvl3pPr>
            <a:lvl4pPr marL="593903" indent="0" algn="ctr">
              <a:buNone/>
              <a:defRPr sz="693"/>
            </a:lvl4pPr>
            <a:lvl5pPr marL="791870" indent="0" algn="ctr">
              <a:buNone/>
              <a:defRPr sz="693"/>
            </a:lvl5pPr>
            <a:lvl6pPr marL="989838" indent="0" algn="ctr">
              <a:buNone/>
              <a:defRPr sz="693"/>
            </a:lvl6pPr>
            <a:lvl7pPr marL="1187806" indent="0" algn="ctr">
              <a:buNone/>
              <a:defRPr sz="693"/>
            </a:lvl7pPr>
            <a:lvl8pPr marL="1385773" indent="0" algn="ctr">
              <a:buNone/>
              <a:defRPr sz="693"/>
            </a:lvl8pPr>
            <a:lvl9pPr marL="1583741" indent="0" algn="ctr">
              <a:buNone/>
              <a:defRPr sz="693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AEA63-45B4-D740-A8B2-BF3971FA9F78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C5F-8438-804D-94EC-DFF567B68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44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943" y="778683"/>
            <a:ext cx="3365340" cy="5051847"/>
          </a:xfrm>
        </p:spPr>
        <p:txBody>
          <a:bodyPr>
            <a:normAutofit/>
          </a:bodyPr>
          <a:lstStyle>
            <a:lvl1pPr marL="0" indent="0" algn="l">
              <a:buNone/>
              <a:defRPr sz="1050" b="0" i="0"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197968" indent="0" algn="ctr">
              <a:buNone/>
              <a:defRPr sz="866"/>
            </a:lvl2pPr>
            <a:lvl3pPr marL="395935" indent="0" algn="ctr">
              <a:buNone/>
              <a:defRPr sz="779"/>
            </a:lvl3pPr>
            <a:lvl4pPr marL="593903" indent="0" algn="ctr">
              <a:buNone/>
              <a:defRPr sz="693"/>
            </a:lvl4pPr>
            <a:lvl5pPr marL="791870" indent="0" algn="ctr">
              <a:buNone/>
              <a:defRPr sz="693"/>
            </a:lvl5pPr>
            <a:lvl6pPr marL="989838" indent="0" algn="ctr">
              <a:buNone/>
              <a:defRPr sz="693"/>
            </a:lvl6pPr>
            <a:lvl7pPr marL="1187806" indent="0" algn="ctr">
              <a:buNone/>
              <a:defRPr sz="693"/>
            </a:lvl7pPr>
            <a:lvl8pPr marL="1385773" indent="0" algn="ctr">
              <a:buNone/>
              <a:defRPr sz="693"/>
            </a:lvl8pPr>
            <a:lvl9pPr marL="1583741" indent="0" algn="ctr">
              <a:buNone/>
              <a:defRPr sz="693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AEA63-45B4-D740-A8B2-BF3971FA9F78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C5F-8438-804D-94EC-DFF567B68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71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197" y="442040"/>
            <a:ext cx="3414832" cy="16047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197" y="2210190"/>
            <a:ext cx="3414832" cy="526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2197" y="7695305"/>
            <a:ext cx="890826" cy="4420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AEA63-45B4-D740-A8B2-BF3971FA9F78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1494" y="7695305"/>
            <a:ext cx="1336238" cy="4420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96202" y="7695305"/>
            <a:ext cx="890826" cy="4420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C5F-8438-804D-94EC-DFF567B68D8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white background with black dots&#10;&#10;Description automatically generated">
            <a:extLst>
              <a:ext uri="{FF2B5EF4-FFF2-40B4-BE49-F238E27FC236}">
                <a16:creationId xmlns:a16="http://schemas.microsoft.com/office/drawing/2014/main" id="{DC721100-4CB4-34A5-81EE-C7D99B6DCDD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1740"/>
            <a:ext cx="3959225" cy="829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011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</p:sldLayoutIdLst>
  <p:txStyles>
    <p:titleStyle>
      <a:lvl1pPr algn="l" defTabSz="395935" rtl="0" eaLnBrk="1" latinLnBrk="0" hangingPunct="1">
        <a:lnSpc>
          <a:spcPct val="90000"/>
        </a:lnSpc>
        <a:spcBef>
          <a:spcPct val="0"/>
        </a:spcBef>
        <a:buNone/>
        <a:defRPr sz="19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8984" indent="-98984" algn="l" defTabSz="395935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212" kern="1200">
          <a:solidFill>
            <a:schemeClr val="tx1"/>
          </a:solidFill>
          <a:latin typeface="+mn-lt"/>
          <a:ea typeface="+mn-ea"/>
          <a:cs typeface="+mn-cs"/>
        </a:defRPr>
      </a:lvl1pPr>
      <a:lvl2pPr marL="296951" indent="-98984" algn="l" defTabSz="395935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1039" kern="1200">
          <a:solidFill>
            <a:schemeClr val="tx1"/>
          </a:solidFill>
          <a:latin typeface="+mn-lt"/>
          <a:ea typeface="+mn-ea"/>
          <a:cs typeface="+mn-cs"/>
        </a:defRPr>
      </a:lvl2pPr>
      <a:lvl3pPr marL="494919" indent="-98984" algn="l" defTabSz="395935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866" kern="1200">
          <a:solidFill>
            <a:schemeClr val="tx1"/>
          </a:solidFill>
          <a:latin typeface="+mn-lt"/>
          <a:ea typeface="+mn-ea"/>
          <a:cs typeface="+mn-cs"/>
        </a:defRPr>
      </a:lvl3pPr>
      <a:lvl4pPr marL="692887" indent="-98984" algn="l" defTabSz="395935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779" kern="1200">
          <a:solidFill>
            <a:schemeClr val="tx1"/>
          </a:solidFill>
          <a:latin typeface="+mn-lt"/>
          <a:ea typeface="+mn-ea"/>
          <a:cs typeface="+mn-cs"/>
        </a:defRPr>
      </a:lvl4pPr>
      <a:lvl5pPr marL="890854" indent="-98984" algn="l" defTabSz="395935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779" kern="1200">
          <a:solidFill>
            <a:schemeClr val="tx1"/>
          </a:solidFill>
          <a:latin typeface="+mn-lt"/>
          <a:ea typeface="+mn-ea"/>
          <a:cs typeface="+mn-cs"/>
        </a:defRPr>
      </a:lvl5pPr>
      <a:lvl6pPr marL="1088822" indent="-98984" algn="l" defTabSz="395935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779" kern="1200">
          <a:solidFill>
            <a:schemeClr val="tx1"/>
          </a:solidFill>
          <a:latin typeface="+mn-lt"/>
          <a:ea typeface="+mn-ea"/>
          <a:cs typeface="+mn-cs"/>
        </a:defRPr>
      </a:lvl6pPr>
      <a:lvl7pPr marL="1286789" indent="-98984" algn="l" defTabSz="395935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779" kern="1200">
          <a:solidFill>
            <a:schemeClr val="tx1"/>
          </a:solidFill>
          <a:latin typeface="+mn-lt"/>
          <a:ea typeface="+mn-ea"/>
          <a:cs typeface="+mn-cs"/>
        </a:defRPr>
      </a:lvl7pPr>
      <a:lvl8pPr marL="1484757" indent="-98984" algn="l" defTabSz="395935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779" kern="1200">
          <a:solidFill>
            <a:schemeClr val="tx1"/>
          </a:solidFill>
          <a:latin typeface="+mn-lt"/>
          <a:ea typeface="+mn-ea"/>
          <a:cs typeface="+mn-cs"/>
        </a:defRPr>
      </a:lvl8pPr>
      <a:lvl9pPr marL="1682725" indent="-98984" algn="l" defTabSz="395935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7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5935" rtl="0" eaLnBrk="1" latinLnBrk="0" hangingPunct="1">
        <a:defRPr sz="779" kern="1200">
          <a:solidFill>
            <a:schemeClr val="tx1"/>
          </a:solidFill>
          <a:latin typeface="+mn-lt"/>
          <a:ea typeface="+mn-ea"/>
          <a:cs typeface="+mn-cs"/>
        </a:defRPr>
      </a:lvl1pPr>
      <a:lvl2pPr marL="197968" algn="l" defTabSz="395935" rtl="0" eaLnBrk="1" latinLnBrk="0" hangingPunct="1">
        <a:defRPr sz="779" kern="1200">
          <a:solidFill>
            <a:schemeClr val="tx1"/>
          </a:solidFill>
          <a:latin typeface="+mn-lt"/>
          <a:ea typeface="+mn-ea"/>
          <a:cs typeface="+mn-cs"/>
        </a:defRPr>
      </a:lvl2pPr>
      <a:lvl3pPr marL="395935" algn="l" defTabSz="395935" rtl="0" eaLnBrk="1" latinLnBrk="0" hangingPunct="1">
        <a:defRPr sz="779" kern="1200">
          <a:solidFill>
            <a:schemeClr val="tx1"/>
          </a:solidFill>
          <a:latin typeface="+mn-lt"/>
          <a:ea typeface="+mn-ea"/>
          <a:cs typeface="+mn-cs"/>
        </a:defRPr>
      </a:lvl3pPr>
      <a:lvl4pPr marL="593903" algn="l" defTabSz="395935" rtl="0" eaLnBrk="1" latinLnBrk="0" hangingPunct="1">
        <a:defRPr sz="779" kern="1200">
          <a:solidFill>
            <a:schemeClr val="tx1"/>
          </a:solidFill>
          <a:latin typeface="+mn-lt"/>
          <a:ea typeface="+mn-ea"/>
          <a:cs typeface="+mn-cs"/>
        </a:defRPr>
      </a:lvl4pPr>
      <a:lvl5pPr marL="791870" algn="l" defTabSz="395935" rtl="0" eaLnBrk="1" latinLnBrk="0" hangingPunct="1">
        <a:defRPr sz="779" kern="1200">
          <a:solidFill>
            <a:schemeClr val="tx1"/>
          </a:solidFill>
          <a:latin typeface="+mn-lt"/>
          <a:ea typeface="+mn-ea"/>
          <a:cs typeface="+mn-cs"/>
        </a:defRPr>
      </a:lvl5pPr>
      <a:lvl6pPr marL="989838" algn="l" defTabSz="395935" rtl="0" eaLnBrk="1" latinLnBrk="0" hangingPunct="1">
        <a:defRPr sz="779" kern="1200">
          <a:solidFill>
            <a:schemeClr val="tx1"/>
          </a:solidFill>
          <a:latin typeface="+mn-lt"/>
          <a:ea typeface="+mn-ea"/>
          <a:cs typeface="+mn-cs"/>
        </a:defRPr>
      </a:lvl6pPr>
      <a:lvl7pPr marL="1187806" algn="l" defTabSz="395935" rtl="0" eaLnBrk="1" latinLnBrk="0" hangingPunct="1">
        <a:defRPr sz="779" kern="1200">
          <a:solidFill>
            <a:schemeClr val="tx1"/>
          </a:solidFill>
          <a:latin typeface="+mn-lt"/>
          <a:ea typeface="+mn-ea"/>
          <a:cs typeface="+mn-cs"/>
        </a:defRPr>
      </a:lvl7pPr>
      <a:lvl8pPr marL="1385773" algn="l" defTabSz="395935" rtl="0" eaLnBrk="1" latinLnBrk="0" hangingPunct="1">
        <a:defRPr sz="779" kern="1200">
          <a:solidFill>
            <a:schemeClr val="tx1"/>
          </a:solidFill>
          <a:latin typeface="+mn-lt"/>
          <a:ea typeface="+mn-ea"/>
          <a:cs typeface="+mn-cs"/>
        </a:defRPr>
      </a:lvl8pPr>
      <a:lvl9pPr marL="1583741" algn="l" defTabSz="395935" rtl="0" eaLnBrk="1" latinLnBrk="0" hangingPunct="1">
        <a:defRPr sz="7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197" y="442040"/>
            <a:ext cx="3414832" cy="16047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197" y="2210190"/>
            <a:ext cx="3414832" cy="526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2197" y="7695305"/>
            <a:ext cx="890826" cy="4420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AEA63-45B4-D740-A8B2-BF3971FA9F78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1494" y="7695305"/>
            <a:ext cx="1336238" cy="4420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96202" y="7695305"/>
            <a:ext cx="890826" cy="4420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C5F-8438-804D-94EC-DFF567B68D8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C721100-4CB4-34A5-81EE-C7D99B6DCDD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0" y="1740"/>
            <a:ext cx="3959225" cy="8299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603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</p:sldLayoutIdLst>
  <p:txStyles>
    <p:titleStyle>
      <a:lvl1pPr algn="l" defTabSz="395935" rtl="0" eaLnBrk="1" latinLnBrk="0" hangingPunct="1">
        <a:lnSpc>
          <a:spcPct val="90000"/>
        </a:lnSpc>
        <a:spcBef>
          <a:spcPct val="0"/>
        </a:spcBef>
        <a:buNone/>
        <a:defRPr sz="19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8984" indent="-98984" algn="l" defTabSz="395935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212" kern="1200">
          <a:solidFill>
            <a:schemeClr val="tx1"/>
          </a:solidFill>
          <a:latin typeface="+mn-lt"/>
          <a:ea typeface="+mn-ea"/>
          <a:cs typeface="+mn-cs"/>
        </a:defRPr>
      </a:lvl1pPr>
      <a:lvl2pPr marL="296951" indent="-98984" algn="l" defTabSz="395935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1039" kern="1200">
          <a:solidFill>
            <a:schemeClr val="tx1"/>
          </a:solidFill>
          <a:latin typeface="+mn-lt"/>
          <a:ea typeface="+mn-ea"/>
          <a:cs typeface="+mn-cs"/>
        </a:defRPr>
      </a:lvl2pPr>
      <a:lvl3pPr marL="494919" indent="-98984" algn="l" defTabSz="395935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866" kern="1200">
          <a:solidFill>
            <a:schemeClr val="tx1"/>
          </a:solidFill>
          <a:latin typeface="+mn-lt"/>
          <a:ea typeface="+mn-ea"/>
          <a:cs typeface="+mn-cs"/>
        </a:defRPr>
      </a:lvl3pPr>
      <a:lvl4pPr marL="692887" indent="-98984" algn="l" defTabSz="395935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779" kern="1200">
          <a:solidFill>
            <a:schemeClr val="tx1"/>
          </a:solidFill>
          <a:latin typeface="+mn-lt"/>
          <a:ea typeface="+mn-ea"/>
          <a:cs typeface="+mn-cs"/>
        </a:defRPr>
      </a:lvl4pPr>
      <a:lvl5pPr marL="890854" indent="-98984" algn="l" defTabSz="395935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779" kern="1200">
          <a:solidFill>
            <a:schemeClr val="tx1"/>
          </a:solidFill>
          <a:latin typeface="+mn-lt"/>
          <a:ea typeface="+mn-ea"/>
          <a:cs typeface="+mn-cs"/>
        </a:defRPr>
      </a:lvl5pPr>
      <a:lvl6pPr marL="1088822" indent="-98984" algn="l" defTabSz="395935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779" kern="1200">
          <a:solidFill>
            <a:schemeClr val="tx1"/>
          </a:solidFill>
          <a:latin typeface="+mn-lt"/>
          <a:ea typeface="+mn-ea"/>
          <a:cs typeface="+mn-cs"/>
        </a:defRPr>
      </a:lvl6pPr>
      <a:lvl7pPr marL="1286789" indent="-98984" algn="l" defTabSz="395935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779" kern="1200">
          <a:solidFill>
            <a:schemeClr val="tx1"/>
          </a:solidFill>
          <a:latin typeface="+mn-lt"/>
          <a:ea typeface="+mn-ea"/>
          <a:cs typeface="+mn-cs"/>
        </a:defRPr>
      </a:lvl7pPr>
      <a:lvl8pPr marL="1484757" indent="-98984" algn="l" defTabSz="395935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779" kern="1200">
          <a:solidFill>
            <a:schemeClr val="tx1"/>
          </a:solidFill>
          <a:latin typeface="+mn-lt"/>
          <a:ea typeface="+mn-ea"/>
          <a:cs typeface="+mn-cs"/>
        </a:defRPr>
      </a:lvl8pPr>
      <a:lvl9pPr marL="1682725" indent="-98984" algn="l" defTabSz="395935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7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5935" rtl="0" eaLnBrk="1" latinLnBrk="0" hangingPunct="1">
        <a:defRPr sz="779" kern="1200">
          <a:solidFill>
            <a:schemeClr val="tx1"/>
          </a:solidFill>
          <a:latin typeface="+mn-lt"/>
          <a:ea typeface="+mn-ea"/>
          <a:cs typeface="+mn-cs"/>
        </a:defRPr>
      </a:lvl1pPr>
      <a:lvl2pPr marL="197968" algn="l" defTabSz="395935" rtl="0" eaLnBrk="1" latinLnBrk="0" hangingPunct="1">
        <a:defRPr sz="779" kern="1200">
          <a:solidFill>
            <a:schemeClr val="tx1"/>
          </a:solidFill>
          <a:latin typeface="+mn-lt"/>
          <a:ea typeface="+mn-ea"/>
          <a:cs typeface="+mn-cs"/>
        </a:defRPr>
      </a:lvl2pPr>
      <a:lvl3pPr marL="395935" algn="l" defTabSz="395935" rtl="0" eaLnBrk="1" latinLnBrk="0" hangingPunct="1">
        <a:defRPr sz="779" kern="1200">
          <a:solidFill>
            <a:schemeClr val="tx1"/>
          </a:solidFill>
          <a:latin typeface="+mn-lt"/>
          <a:ea typeface="+mn-ea"/>
          <a:cs typeface="+mn-cs"/>
        </a:defRPr>
      </a:lvl3pPr>
      <a:lvl4pPr marL="593903" algn="l" defTabSz="395935" rtl="0" eaLnBrk="1" latinLnBrk="0" hangingPunct="1">
        <a:defRPr sz="779" kern="1200">
          <a:solidFill>
            <a:schemeClr val="tx1"/>
          </a:solidFill>
          <a:latin typeface="+mn-lt"/>
          <a:ea typeface="+mn-ea"/>
          <a:cs typeface="+mn-cs"/>
        </a:defRPr>
      </a:lvl4pPr>
      <a:lvl5pPr marL="791870" algn="l" defTabSz="395935" rtl="0" eaLnBrk="1" latinLnBrk="0" hangingPunct="1">
        <a:defRPr sz="779" kern="1200">
          <a:solidFill>
            <a:schemeClr val="tx1"/>
          </a:solidFill>
          <a:latin typeface="+mn-lt"/>
          <a:ea typeface="+mn-ea"/>
          <a:cs typeface="+mn-cs"/>
        </a:defRPr>
      </a:lvl5pPr>
      <a:lvl6pPr marL="989838" algn="l" defTabSz="395935" rtl="0" eaLnBrk="1" latinLnBrk="0" hangingPunct="1">
        <a:defRPr sz="779" kern="1200">
          <a:solidFill>
            <a:schemeClr val="tx1"/>
          </a:solidFill>
          <a:latin typeface="+mn-lt"/>
          <a:ea typeface="+mn-ea"/>
          <a:cs typeface="+mn-cs"/>
        </a:defRPr>
      </a:lvl6pPr>
      <a:lvl7pPr marL="1187806" algn="l" defTabSz="395935" rtl="0" eaLnBrk="1" latinLnBrk="0" hangingPunct="1">
        <a:defRPr sz="779" kern="1200">
          <a:solidFill>
            <a:schemeClr val="tx1"/>
          </a:solidFill>
          <a:latin typeface="+mn-lt"/>
          <a:ea typeface="+mn-ea"/>
          <a:cs typeface="+mn-cs"/>
        </a:defRPr>
      </a:lvl7pPr>
      <a:lvl8pPr marL="1385773" algn="l" defTabSz="395935" rtl="0" eaLnBrk="1" latinLnBrk="0" hangingPunct="1">
        <a:defRPr sz="779" kern="1200">
          <a:solidFill>
            <a:schemeClr val="tx1"/>
          </a:solidFill>
          <a:latin typeface="+mn-lt"/>
          <a:ea typeface="+mn-ea"/>
          <a:cs typeface="+mn-cs"/>
        </a:defRPr>
      </a:lvl8pPr>
      <a:lvl9pPr marL="1583741" algn="l" defTabSz="395935" rtl="0" eaLnBrk="1" latinLnBrk="0" hangingPunct="1">
        <a:defRPr sz="7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DAC271B-401D-FAF8-E7B3-DB987CCC2E7F}"/>
              </a:ext>
            </a:extLst>
          </p:cNvPr>
          <p:cNvSpPr>
            <a:spLocks noGrp="1" noChangeAspect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Front side with </a:t>
            </a:r>
            <a:br>
              <a:rPr lang="en-US" dirty="0"/>
            </a:br>
            <a:r>
              <a:rPr lang="en-US" dirty="0"/>
              <a:t>photo option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B7FB371-F29C-B404-BB82-0DFD95252349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200" b="1" dirty="0">
                <a:solidFill>
                  <a:srgbClr val="129DBF"/>
                </a:solidFill>
              </a:rPr>
              <a:t>Subhead</a:t>
            </a:r>
          </a:p>
          <a:p>
            <a:r>
              <a:rPr lang="en-US" dirty="0"/>
              <a:t>Insert body copy here, insert body copy here.</a:t>
            </a:r>
          </a:p>
          <a:p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3CD6692-DFB1-4728-E331-9E99A229E3E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87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FD141-4B8C-E437-0D5D-31943368E593}"/>
              </a:ext>
            </a:extLst>
          </p:cNvPr>
          <p:cNvSpPr>
            <a:spLocks noGrp="1" noChangeAspect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Front side w/o photo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69292A-6B99-2632-7796-5215365CA0F7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200" b="1" dirty="0">
                <a:solidFill>
                  <a:srgbClr val="129DBF"/>
                </a:solidFill>
              </a:rPr>
              <a:t>Subhead</a:t>
            </a:r>
          </a:p>
          <a:p>
            <a:r>
              <a:rPr lang="en-US" dirty="0"/>
              <a:t>Insert body copy here, insert body copy here.</a:t>
            </a:r>
          </a:p>
        </p:txBody>
      </p:sp>
    </p:spTree>
    <p:extLst>
      <p:ext uri="{BB962C8B-B14F-4D97-AF65-F5344CB8AC3E}">
        <p14:creationId xmlns:p14="http://schemas.microsoft.com/office/powerpoint/2010/main" val="2854724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CD594D7-0061-DA0C-9D9E-01C972232F2F}"/>
              </a:ext>
            </a:extLst>
          </p:cNvPr>
          <p:cNvSpPr>
            <a:spLocks noGrp="1" noChangeAspect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Back of rack card, </a:t>
            </a:r>
            <a:br>
              <a:rPr lang="en-US" dirty="0"/>
            </a:br>
            <a:r>
              <a:rPr lang="en-US" dirty="0"/>
              <a:t>no logo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69292A-6B99-2632-7796-5215365CA0F7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296943" y="2060019"/>
            <a:ext cx="3365340" cy="4782215"/>
          </a:xfrm>
        </p:spPr>
        <p:txBody>
          <a:bodyPr>
            <a:noAutofit/>
          </a:bodyPr>
          <a:lstStyle/>
          <a:p>
            <a:r>
              <a:rPr lang="en-US" sz="1200" b="1" dirty="0">
                <a:solidFill>
                  <a:srgbClr val="129DBF"/>
                </a:solidFill>
              </a:rPr>
              <a:t>Subhead</a:t>
            </a:r>
          </a:p>
          <a:p>
            <a:r>
              <a:rPr lang="en-US" dirty="0"/>
              <a:t>Insert body copy here, insert body copy here.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B9529241-C610-E70D-B7D4-13CE4FBBF60E}"/>
              </a:ext>
            </a:extLst>
          </p:cNvPr>
          <p:cNvSpPr txBox="1">
            <a:spLocks noChangeAspect="1"/>
          </p:cNvSpPr>
          <p:nvPr/>
        </p:nvSpPr>
        <p:spPr>
          <a:xfrm>
            <a:off x="296942" y="6989271"/>
            <a:ext cx="3365341" cy="4926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39593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98" b="1" i="0" kern="1200">
                <a:solidFill>
                  <a:srgbClr val="AD122A"/>
                </a:solidFill>
                <a:latin typeface="Arial Narrow" panose="020B0604020202020204" pitchFamily="34" charset="0"/>
                <a:ea typeface="+mj-ea"/>
                <a:cs typeface="Arial Narrow" panose="020B0604020202020204" pitchFamily="34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NebraskaMed.com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11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800.922.0000</a:t>
            </a:r>
          </a:p>
        </p:txBody>
      </p:sp>
    </p:spTree>
    <p:extLst>
      <p:ext uri="{BB962C8B-B14F-4D97-AF65-F5344CB8AC3E}">
        <p14:creationId xmlns:p14="http://schemas.microsoft.com/office/powerpoint/2010/main" val="3508196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A69292A-6B99-2632-7796-5215365CA0F7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296943" y="1124607"/>
            <a:ext cx="3365340" cy="5717627"/>
          </a:xfrm>
        </p:spPr>
        <p:txBody>
          <a:bodyPr>
            <a:noAutofit/>
          </a:bodyPr>
          <a:lstStyle/>
          <a:p>
            <a:r>
              <a:rPr lang="en-US" sz="1200" b="1" dirty="0">
                <a:solidFill>
                  <a:srgbClr val="129DBF"/>
                </a:solidFill>
              </a:rPr>
              <a:t>Back of rack card, no large headline</a:t>
            </a:r>
          </a:p>
          <a:p>
            <a:r>
              <a:rPr lang="en-US" dirty="0"/>
              <a:t>Insert body copy here, insert body copy here.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B9529241-C610-E70D-B7D4-13CE4FBBF60E}"/>
              </a:ext>
            </a:extLst>
          </p:cNvPr>
          <p:cNvSpPr txBox="1">
            <a:spLocks noChangeAspect="1"/>
          </p:cNvSpPr>
          <p:nvPr/>
        </p:nvSpPr>
        <p:spPr>
          <a:xfrm>
            <a:off x="296942" y="6989271"/>
            <a:ext cx="3365341" cy="4926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39593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98" b="1" i="0" kern="1200">
                <a:solidFill>
                  <a:srgbClr val="AD122A"/>
                </a:solidFill>
                <a:latin typeface="Arial Narrow" panose="020B0604020202020204" pitchFamily="34" charset="0"/>
                <a:ea typeface="+mj-ea"/>
                <a:cs typeface="Arial Narrow" panose="020B0604020202020204" pitchFamily="34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NebraskaMed.com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11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800.922.0000</a:t>
            </a:r>
          </a:p>
        </p:txBody>
      </p:sp>
    </p:spTree>
    <p:extLst>
      <p:ext uri="{BB962C8B-B14F-4D97-AF65-F5344CB8AC3E}">
        <p14:creationId xmlns:p14="http://schemas.microsoft.com/office/powerpoint/2010/main" val="1078174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</TotalTime>
  <Words>79</Words>
  <Application>Microsoft Macintosh PowerPoint</Application>
  <PresentationFormat>Custom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Office Theme</vt:lpstr>
      <vt:lpstr>1_Office Theme</vt:lpstr>
      <vt:lpstr>Front side with  photo option</vt:lpstr>
      <vt:lpstr>Front side w/o photo</vt:lpstr>
      <vt:lpstr>Back of rack card,  no logo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Front side with  photo option</dc:title>
  <dc:creator>Harris, Lindsay J</dc:creator>
  <cp:lastModifiedBy>Harris, Lindsay J</cp:lastModifiedBy>
  <cp:revision>1</cp:revision>
  <dcterms:created xsi:type="dcterms:W3CDTF">2023-11-22T16:29:20Z</dcterms:created>
  <dcterms:modified xsi:type="dcterms:W3CDTF">2023-11-22T16:46:16Z</dcterms:modified>
</cp:coreProperties>
</file>