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37" r:id="rId4"/>
  </p:sldMasterIdLst>
  <p:notesMasterIdLst>
    <p:notesMasterId r:id="rId18"/>
  </p:notesMasterIdLst>
  <p:handoutMasterIdLst>
    <p:handoutMasterId r:id="rId19"/>
  </p:handoutMasterIdLst>
  <p:sldIdLst>
    <p:sldId id="259" r:id="rId5"/>
    <p:sldId id="258" r:id="rId6"/>
    <p:sldId id="271" r:id="rId7"/>
    <p:sldId id="275" r:id="rId8"/>
    <p:sldId id="276" r:id="rId9"/>
    <p:sldId id="261" r:id="rId10"/>
    <p:sldId id="272" r:id="rId11"/>
    <p:sldId id="277" r:id="rId12"/>
    <p:sldId id="278" r:id="rId13"/>
    <p:sldId id="281" r:id="rId14"/>
    <p:sldId id="279" r:id="rId15"/>
    <p:sldId id="280" r:id="rId16"/>
    <p:sldId id="273" r:id="rId1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9ADC26C-91FE-809F-6636-D321713FFF84}" name="Haworth, Kara A" initials="HA" userId="S::khaworth@nebraskamed.com::31ec0079-a19f-421e-89ce-bcab7d967b3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122A"/>
    <a:srgbClr val="989EA3"/>
    <a:srgbClr val="AC1F2D"/>
    <a:srgbClr val="C3CD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C66BE2-3E91-40B0-9319-9DAAFBCBBBFD}" v="239" dt="2024-01-29T14:49:34.8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71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26" Type="http://schemas.microsoft.com/office/2018/10/relationships/authors" Target="authors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worth, Kara A" userId="S::khaworth@nebraskamed.com::31ec0079-a19f-421e-89ce-bcab7d967b36" providerId="AD" clId="Web-{DB158418-992B-4059-9DEC-DE5524E2CAA4}"/>
    <pc:docChg chg="mod modSld">
      <pc:chgData name="Haworth, Kara A" userId="S::khaworth@nebraskamed.com::31ec0079-a19f-421e-89ce-bcab7d967b36" providerId="AD" clId="Web-{DB158418-992B-4059-9DEC-DE5524E2CAA4}" dt="2023-08-11T18:58:48.463" v="30"/>
      <pc:docMkLst>
        <pc:docMk/>
      </pc:docMkLst>
      <pc:sldChg chg="modSp">
        <pc:chgData name="Haworth, Kara A" userId="S::khaworth@nebraskamed.com::31ec0079-a19f-421e-89ce-bcab7d967b36" providerId="AD" clId="Web-{DB158418-992B-4059-9DEC-DE5524E2CAA4}" dt="2023-08-11T18:55:11.238" v="0" actId="20577"/>
        <pc:sldMkLst>
          <pc:docMk/>
          <pc:sldMk cId="989685124" sldId="258"/>
        </pc:sldMkLst>
        <pc:spChg chg="mod">
          <ac:chgData name="Haworth, Kara A" userId="S::khaworth@nebraskamed.com::31ec0079-a19f-421e-89ce-bcab7d967b36" providerId="AD" clId="Web-{DB158418-992B-4059-9DEC-DE5524E2CAA4}" dt="2023-08-11T18:55:11.238" v="0" actId="20577"/>
          <ac:spMkLst>
            <pc:docMk/>
            <pc:sldMk cId="989685124" sldId="258"/>
            <ac:spMk id="2" creationId="{00000000-0000-0000-0000-000000000000}"/>
          </ac:spMkLst>
        </pc:spChg>
      </pc:sldChg>
      <pc:sldChg chg="modSp">
        <pc:chgData name="Haworth, Kara A" userId="S::khaworth@nebraskamed.com::31ec0079-a19f-421e-89ce-bcab7d967b36" providerId="AD" clId="Web-{DB158418-992B-4059-9DEC-DE5524E2CAA4}" dt="2023-08-11T18:55:45.708" v="5" actId="20577"/>
        <pc:sldMkLst>
          <pc:docMk/>
          <pc:sldMk cId="1380021333" sldId="261"/>
        </pc:sldMkLst>
        <pc:spChg chg="mod">
          <ac:chgData name="Haworth, Kara A" userId="S::khaworth@nebraskamed.com::31ec0079-a19f-421e-89ce-bcab7d967b36" providerId="AD" clId="Web-{DB158418-992B-4059-9DEC-DE5524E2CAA4}" dt="2023-08-11T18:55:45.708" v="5" actId="20577"/>
          <ac:spMkLst>
            <pc:docMk/>
            <pc:sldMk cId="1380021333" sldId="261"/>
            <ac:spMk id="4" creationId="{00000000-0000-0000-0000-000000000000}"/>
          </ac:spMkLst>
        </pc:spChg>
      </pc:sldChg>
      <pc:sldChg chg="modSp">
        <pc:chgData name="Haworth, Kara A" userId="S::khaworth@nebraskamed.com::31ec0079-a19f-421e-89ce-bcab7d967b36" providerId="AD" clId="Web-{DB158418-992B-4059-9DEC-DE5524E2CAA4}" dt="2023-08-11T18:56:21.646" v="11" actId="20577"/>
        <pc:sldMkLst>
          <pc:docMk/>
          <pc:sldMk cId="1489261528" sldId="271"/>
        </pc:sldMkLst>
        <pc:spChg chg="mod">
          <ac:chgData name="Haworth, Kara A" userId="S::khaworth@nebraskamed.com::31ec0079-a19f-421e-89ce-bcab7d967b36" providerId="AD" clId="Web-{DB158418-992B-4059-9DEC-DE5524E2CAA4}" dt="2023-08-11T18:56:21.646" v="11" actId="20577"/>
          <ac:spMkLst>
            <pc:docMk/>
            <pc:sldMk cId="1489261528" sldId="271"/>
            <ac:spMk id="3" creationId="{00000000-0000-0000-0000-000000000000}"/>
          </ac:spMkLst>
        </pc:spChg>
        <pc:spChg chg="mod">
          <ac:chgData name="Haworth, Kara A" userId="S::khaworth@nebraskamed.com::31ec0079-a19f-421e-89ce-bcab7d967b36" providerId="AD" clId="Web-{DB158418-992B-4059-9DEC-DE5524E2CAA4}" dt="2023-08-11T18:55:17.285" v="1" actId="20577"/>
          <ac:spMkLst>
            <pc:docMk/>
            <pc:sldMk cId="1489261528" sldId="271"/>
            <ac:spMk id="5" creationId="{51151A3A-940E-CCEC-2AE3-35EF5EA9DBE4}"/>
          </ac:spMkLst>
        </pc:spChg>
      </pc:sldChg>
      <pc:sldChg chg="modSp">
        <pc:chgData name="Haworth, Kara A" userId="S::khaworth@nebraskamed.com::31ec0079-a19f-421e-89ce-bcab7d967b36" providerId="AD" clId="Web-{DB158418-992B-4059-9DEC-DE5524E2CAA4}" dt="2023-08-11T18:55:52.786" v="6" actId="20577"/>
        <pc:sldMkLst>
          <pc:docMk/>
          <pc:sldMk cId="2463199557" sldId="272"/>
        </pc:sldMkLst>
        <pc:spChg chg="mod">
          <ac:chgData name="Haworth, Kara A" userId="S::khaworth@nebraskamed.com::31ec0079-a19f-421e-89ce-bcab7d967b36" providerId="AD" clId="Web-{DB158418-992B-4059-9DEC-DE5524E2CAA4}" dt="2023-08-11T18:55:52.786" v="6" actId="20577"/>
          <ac:spMkLst>
            <pc:docMk/>
            <pc:sldMk cId="2463199557" sldId="272"/>
            <ac:spMk id="4" creationId="{00000000-0000-0000-0000-000000000000}"/>
          </ac:spMkLst>
        </pc:spChg>
      </pc:sldChg>
      <pc:sldChg chg="modSp addCm">
        <pc:chgData name="Haworth, Kara A" userId="S::khaworth@nebraskamed.com::31ec0079-a19f-421e-89ce-bcab7d967b36" providerId="AD" clId="Web-{DB158418-992B-4059-9DEC-DE5524E2CAA4}" dt="2023-08-11T18:58:48.463" v="30"/>
        <pc:sldMkLst>
          <pc:docMk/>
          <pc:sldMk cId="1888590088" sldId="274"/>
        </pc:sldMkLst>
        <pc:spChg chg="mod">
          <ac:chgData name="Haworth, Kara A" userId="S::khaworth@nebraskamed.com::31ec0079-a19f-421e-89ce-bcab7d967b36" providerId="AD" clId="Web-{DB158418-992B-4059-9DEC-DE5524E2CAA4}" dt="2023-08-11T18:57:34.804" v="28" actId="20577"/>
          <ac:spMkLst>
            <pc:docMk/>
            <pc:sldMk cId="1888590088" sldId="274"/>
            <ac:spMk id="3" creationId="{00000000-0000-0000-0000-000000000000}"/>
          </ac:spMkLst>
        </pc:spChg>
        <pc:spChg chg="mod">
          <ac:chgData name="Haworth, Kara A" userId="S::khaworth@nebraskamed.com::31ec0079-a19f-421e-89ce-bcab7d967b36" providerId="AD" clId="Web-{DB158418-992B-4059-9DEC-DE5524E2CAA4}" dt="2023-08-11T18:55:23.785" v="2" actId="20577"/>
          <ac:spMkLst>
            <pc:docMk/>
            <pc:sldMk cId="1888590088" sldId="274"/>
            <ac:spMk id="5" creationId="{51151A3A-940E-CCEC-2AE3-35EF5EA9DBE4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Haworth, Kara A" userId="S::khaworth@nebraskamed.com::31ec0079-a19f-421e-89ce-bcab7d967b36" providerId="AD" clId="Web-{DB158418-992B-4059-9DEC-DE5524E2CAA4}" dt="2023-08-11T18:58:48.463" v="30"/>
              <pc2:cmMkLst xmlns:pc2="http://schemas.microsoft.com/office/powerpoint/2019/9/main/command">
                <pc:docMk/>
                <pc:sldMk cId="1888590088" sldId="274"/>
                <pc2:cmMk id="{685D635F-D2A0-4149-992F-B9A73B7FDCF9}"/>
              </pc2:cmMkLst>
            </pc226:cmChg>
          </p:ext>
        </pc:extLst>
      </pc:sldChg>
      <pc:sldChg chg="modSp">
        <pc:chgData name="Haworth, Kara A" userId="S::khaworth@nebraskamed.com::31ec0079-a19f-421e-89ce-bcab7d967b36" providerId="AD" clId="Web-{DB158418-992B-4059-9DEC-DE5524E2CAA4}" dt="2023-08-11T18:55:37.192" v="4" actId="20577"/>
        <pc:sldMkLst>
          <pc:docMk/>
          <pc:sldMk cId="1948773393" sldId="275"/>
        </pc:sldMkLst>
        <pc:spChg chg="mod">
          <ac:chgData name="Haworth, Kara A" userId="S::khaworth@nebraskamed.com::31ec0079-a19f-421e-89ce-bcab7d967b36" providerId="AD" clId="Web-{DB158418-992B-4059-9DEC-DE5524E2CAA4}" dt="2023-08-11T18:55:37.192" v="4" actId="20577"/>
          <ac:spMkLst>
            <pc:docMk/>
            <pc:sldMk cId="1948773393" sldId="275"/>
            <ac:spMk id="5" creationId="{51151A3A-940E-CCEC-2AE3-35EF5EA9DBE4}"/>
          </ac:spMkLst>
        </pc:spChg>
      </pc:sldChg>
      <pc:sldChg chg="modSp">
        <pc:chgData name="Haworth, Kara A" userId="S::khaworth@nebraskamed.com::31ec0079-a19f-421e-89ce-bcab7d967b36" providerId="AD" clId="Web-{DB158418-992B-4059-9DEC-DE5524E2CAA4}" dt="2023-08-11T18:55:30.614" v="3" actId="20577"/>
        <pc:sldMkLst>
          <pc:docMk/>
          <pc:sldMk cId="3742847420" sldId="276"/>
        </pc:sldMkLst>
        <pc:spChg chg="mod">
          <ac:chgData name="Haworth, Kara A" userId="S::khaworth@nebraskamed.com::31ec0079-a19f-421e-89ce-bcab7d967b36" providerId="AD" clId="Web-{DB158418-992B-4059-9DEC-DE5524E2CAA4}" dt="2023-08-11T18:55:30.614" v="3" actId="20577"/>
          <ac:spMkLst>
            <pc:docMk/>
            <pc:sldMk cId="3742847420" sldId="276"/>
            <ac:spMk id="5" creationId="{51151A3A-940E-CCEC-2AE3-35EF5EA9DBE4}"/>
          </ac:spMkLst>
        </pc:spChg>
      </pc:sldChg>
      <pc:sldChg chg="modSp">
        <pc:chgData name="Haworth, Kara A" userId="S::khaworth@nebraskamed.com::31ec0079-a19f-421e-89ce-bcab7d967b36" providerId="AD" clId="Web-{DB158418-992B-4059-9DEC-DE5524E2CAA4}" dt="2023-08-11T18:56:02.286" v="7" actId="20577"/>
        <pc:sldMkLst>
          <pc:docMk/>
          <pc:sldMk cId="2777523563" sldId="277"/>
        </pc:sldMkLst>
        <pc:spChg chg="mod">
          <ac:chgData name="Haworth, Kara A" userId="S::khaworth@nebraskamed.com::31ec0079-a19f-421e-89ce-bcab7d967b36" providerId="AD" clId="Web-{DB158418-992B-4059-9DEC-DE5524E2CAA4}" dt="2023-08-11T18:56:02.286" v="7" actId="20577"/>
          <ac:spMkLst>
            <pc:docMk/>
            <pc:sldMk cId="2777523563" sldId="277"/>
            <ac:spMk id="2" creationId="{9F34F915-E1D1-EFA7-1A8C-ACBCC66CF483}"/>
          </ac:spMkLst>
        </pc:spChg>
      </pc:sldChg>
    </pc:docChg>
  </pc:docChgLst>
  <pc:docChgLst>
    <pc:chgData name="Evans, Joe D" userId="S::josevans@nebraskamed.com::c0dc04c2-49f1-464c-aa96-6f8ae725e0f1" providerId="AD" clId="Web-{359F55EB-8299-408B-81D3-FD30172DB10C}"/>
    <pc:docChg chg="modSld">
      <pc:chgData name="Evans, Joe D" userId="S::josevans@nebraskamed.com::c0dc04c2-49f1-464c-aa96-6f8ae725e0f1" providerId="AD" clId="Web-{359F55EB-8299-408B-81D3-FD30172DB10C}" dt="2023-08-11T20:12:00.136" v="9" actId="20577"/>
      <pc:docMkLst>
        <pc:docMk/>
      </pc:docMkLst>
      <pc:sldChg chg="modSp">
        <pc:chgData name="Evans, Joe D" userId="S::josevans@nebraskamed.com::c0dc04c2-49f1-464c-aa96-6f8ae725e0f1" providerId="AD" clId="Web-{359F55EB-8299-408B-81D3-FD30172DB10C}" dt="2023-08-11T20:11:09.806" v="2" actId="20577"/>
        <pc:sldMkLst>
          <pc:docMk/>
          <pc:sldMk cId="989685124" sldId="258"/>
        </pc:sldMkLst>
        <pc:spChg chg="mod">
          <ac:chgData name="Evans, Joe D" userId="S::josevans@nebraskamed.com::c0dc04c2-49f1-464c-aa96-6f8ae725e0f1" providerId="AD" clId="Web-{359F55EB-8299-408B-81D3-FD30172DB10C}" dt="2023-08-11T20:11:09.806" v="2" actId="20577"/>
          <ac:spMkLst>
            <pc:docMk/>
            <pc:sldMk cId="989685124" sldId="258"/>
            <ac:spMk id="3" creationId="{00000000-0000-0000-0000-000000000000}"/>
          </ac:spMkLst>
        </pc:spChg>
      </pc:sldChg>
      <pc:sldChg chg="modSp">
        <pc:chgData name="Evans, Joe D" userId="S::josevans@nebraskamed.com::c0dc04c2-49f1-464c-aa96-6f8ae725e0f1" providerId="AD" clId="Web-{359F55EB-8299-408B-81D3-FD30172DB10C}" dt="2023-08-11T20:12:00.136" v="9" actId="20577"/>
        <pc:sldMkLst>
          <pc:docMk/>
          <pc:sldMk cId="2463199557" sldId="272"/>
        </pc:sldMkLst>
        <pc:spChg chg="mod">
          <ac:chgData name="Evans, Joe D" userId="S::josevans@nebraskamed.com::c0dc04c2-49f1-464c-aa96-6f8ae725e0f1" providerId="AD" clId="Web-{359F55EB-8299-408B-81D3-FD30172DB10C}" dt="2023-08-11T20:12:00.136" v="9" actId="20577"/>
          <ac:spMkLst>
            <pc:docMk/>
            <pc:sldMk cId="2463199557" sldId="272"/>
            <ac:spMk id="5" creationId="{00000000-0000-0000-0000-000000000000}"/>
          </ac:spMkLst>
        </pc:spChg>
      </pc:sldChg>
    </pc:docChg>
  </pc:docChgLst>
  <pc:docChgLst>
    <pc:chgData name="Lococo, Frank S" userId="S::flococo@nebraskamed.com::d62bdf74-4958-4408-8219-1ea0d862a08a" providerId="AD" clId="Web-{85C4F87E-2D7E-4CD9-8735-0077DE3A0391}"/>
    <pc:docChg chg="sldOrd">
      <pc:chgData name="Lococo, Frank S" userId="S::flococo@nebraskamed.com::d62bdf74-4958-4408-8219-1ea0d862a08a" providerId="AD" clId="Web-{85C4F87E-2D7E-4CD9-8735-0077DE3A0391}" dt="2023-08-11T20:05:58.998" v="0"/>
      <pc:docMkLst>
        <pc:docMk/>
      </pc:docMkLst>
      <pc:sldChg chg="ord">
        <pc:chgData name="Lococo, Frank S" userId="S::flococo@nebraskamed.com::d62bdf74-4958-4408-8219-1ea0d862a08a" providerId="AD" clId="Web-{85C4F87E-2D7E-4CD9-8735-0077DE3A0391}" dt="2023-08-11T20:05:58.998" v="0"/>
        <pc:sldMkLst>
          <pc:docMk/>
          <pc:sldMk cId="3742847420" sldId="276"/>
        </pc:sldMkLst>
      </pc:sldChg>
    </pc:docChg>
  </pc:docChgLst>
  <pc:docChgLst>
    <pc:chgData name="Baltes, Paul A" userId="S::pbaltes@nebraskamed.com::cb5bafc9-9ee2-499d-b3b9-ba6f106bd93e" providerId="AD" clId="Web-{BA2C7C2F-3569-24F0-3A2C-22D2670541BB}"/>
    <pc:docChg chg="modSld">
      <pc:chgData name="Baltes, Paul A" userId="S::pbaltes@nebraskamed.com::cb5bafc9-9ee2-499d-b3b9-ba6f106bd93e" providerId="AD" clId="Web-{BA2C7C2F-3569-24F0-3A2C-22D2670541BB}" dt="2024-01-26T18:30:04.218" v="21" actId="20577"/>
      <pc:docMkLst>
        <pc:docMk/>
      </pc:docMkLst>
      <pc:sldChg chg="modSp">
        <pc:chgData name="Baltes, Paul A" userId="S::pbaltes@nebraskamed.com::cb5bafc9-9ee2-499d-b3b9-ba6f106bd93e" providerId="AD" clId="Web-{BA2C7C2F-3569-24F0-3A2C-22D2670541BB}" dt="2024-01-26T18:30:04.218" v="21" actId="20577"/>
        <pc:sldMkLst>
          <pc:docMk/>
          <pc:sldMk cId="2777523563" sldId="277"/>
        </pc:sldMkLst>
        <pc:spChg chg="mod">
          <ac:chgData name="Baltes, Paul A" userId="S::pbaltes@nebraskamed.com::cb5bafc9-9ee2-499d-b3b9-ba6f106bd93e" providerId="AD" clId="Web-{BA2C7C2F-3569-24F0-3A2C-22D2670541BB}" dt="2024-01-26T18:30:04.218" v="21" actId="20577"/>
          <ac:spMkLst>
            <pc:docMk/>
            <pc:sldMk cId="2777523563" sldId="277"/>
            <ac:spMk id="4" creationId="{6207C339-CB18-161E-7A50-F3701C214EE1}"/>
          </ac:spMkLst>
        </pc:spChg>
      </pc:sldChg>
    </pc:docChg>
  </pc:docChgLst>
  <pc:docChgLst>
    <pc:chgData name="Baltes, Paul A" userId="S::pbaltes@nebraskamed.com::cb5bafc9-9ee2-499d-b3b9-ba6f106bd93e" providerId="AD" clId="Web-{FFA162A9-6E7C-D29C-B722-1B724C2079A0}"/>
    <pc:docChg chg="modSld">
      <pc:chgData name="Baltes, Paul A" userId="S::pbaltes@nebraskamed.com::cb5bafc9-9ee2-499d-b3b9-ba6f106bd93e" providerId="AD" clId="Web-{FFA162A9-6E7C-D29C-B722-1B724C2079A0}" dt="2024-01-26T20:16:15.966" v="4" actId="20577"/>
      <pc:docMkLst>
        <pc:docMk/>
      </pc:docMkLst>
      <pc:sldChg chg="modSp">
        <pc:chgData name="Baltes, Paul A" userId="S::pbaltes@nebraskamed.com::cb5bafc9-9ee2-499d-b3b9-ba6f106bd93e" providerId="AD" clId="Web-{FFA162A9-6E7C-D29C-B722-1B724C2079A0}" dt="2024-01-26T20:16:15.966" v="4" actId="20577"/>
        <pc:sldMkLst>
          <pc:docMk/>
          <pc:sldMk cId="2463199557" sldId="272"/>
        </pc:sldMkLst>
        <pc:spChg chg="mod">
          <ac:chgData name="Baltes, Paul A" userId="S::pbaltes@nebraskamed.com::cb5bafc9-9ee2-499d-b3b9-ba6f106bd93e" providerId="AD" clId="Web-{FFA162A9-6E7C-D29C-B722-1B724C2079A0}" dt="2024-01-26T20:16:15.966" v="4" actId="20577"/>
          <ac:spMkLst>
            <pc:docMk/>
            <pc:sldMk cId="2463199557" sldId="272"/>
            <ac:spMk id="6" creationId="{00000000-0000-0000-0000-000000000000}"/>
          </ac:spMkLst>
        </pc:spChg>
      </pc:sldChg>
    </pc:docChg>
  </pc:docChgLst>
  <pc:docChgLst>
    <pc:chgData name="Baltes, Paul A" userId="cb5bafc9-9ee2-499d-b3b9-ba6f106bd93e" providerId="ADAL" clId="{A5C66BE2-3E91-40B0-9319-9DAAFBCBBBFD}"/>
    <pc:docChg chg="undo custSel addSld delSld modSld">
      <pc:chgData name="Baltes, Paul A" userId="cb5bafc9-9ee2-499d-b3b9-ba6f106bd93e" providerId="ADAL" clId="{A5C66BE2-3E91-40B0-9319-9DAAFBCBBBFD}" dt="2024-01-29T14:49:34.859" v="2257" actId="20577"/>
      <pc:docMkLst>
        <pc:docMk/>
      </pc:docMkLst>
      <pc:sldChg chg="addSp modSp mod">
        <pc:chgData name="Baltes, Paul A" userId="cb5bafc9-9ee2-499d-b3b9-ba6f106bd93e" providerId="ADAL" clId="{A5C66BE2-3E91-40B0-9319-9DAAFBCBBBFD}" dt="2024-01-26T20:41:36.928" v="2148" actId="2711"/>
        <pc:sldMkLst>
          <pc:docMk/>
          <pc:sldMk cId="989685124" sldId="258"/>
        </pc:sldMkLst>
        <pc:spChg chg="mod">
          <ac:chgData name="Baltes, Paul A" userId="cb5bafc9-9ee2-499d-b3b9-ba6f106bd93e" providerId="ADAL" clId="{A5C66BE2-3E91-40B0-9319-9DAAFBCBBBFD}" dt="2023-08-11T20:59:58.264" v="1942" actId="20577"/>
          <ac:spMkLst>
            <pc:docMk/>
            <pc:sldMk cId="989685124" sldId="258"/>
            <ac:spMk id="3" creationId="{00000000-0000-0000-0000-000000000000}"/>
          </ac:spMkLst>
        </pc:spChg>
        <pc:spChg chg="add mod">
          <ac:chgData name="Baltes, Paul A" userId="cb5bafc9-9ee2-499d-b3b9-ba6f106bd93e" providerId="ADAL" clId="{A5C66BE2-3E91-40B0-9319-9DAAFBCBBBFD}" dt="2023-08-11T21:00:16.111" v="1945" actId="1076"/>
          <ac:spMkLst>
            <pc:docMk/>
            <pc:sldMk cId="989685124" sldId="258"/>
            <ac:spMk id="6" creationId="{277E2D17-AB1F-7E87-C3B3-C273664F6DA9}"/>
          </ac:spMkLst>
        </pc:spChg>
        <pc:spChg chg="add mod">
          <ac:chgData name="Baltes, Paul A" userId="cb5bafc9-9ee2-499d-b3b9-ba6f106bd93e" providerId="ADAL" clId="{A5C66BE2-3E91-40B0-9319-9DAAFBCBBBFD}" dt="2024-01-26T20:41:36.928" v="2148" actId="2711"/>
          <ac:spMkLst>
            <pc:docMk/>
            <pc:sldMk cId="989685124" sldId="258"/>
            <ac:spMk id="7" creationId="{F7873B74-775C-F485-79FD-E34975B2D768}"/>
          </ac:spMkLst>
        </pc:spChg>
      </pc:sldChg>
      <pc:sldChg chg="modSp mod">
        <pc:chgData name="Baltes, Paul A" userId="cb5bafc9-9ee2-499d-b3b9-ba6f106bd93e" providerId="ADAL" clId="{A5C66BE2-3E91-40B0-9319-9DAAFBCBBBFD}" dt="2023-08-11T20:02:03.170" v="714" actId="20577"/>
        <pc:sldMkLst>
          <pc:docMk/>
          <pc:sldMk cId="1095189337" sldId="259"/>
        </pc:sldMkLst>
        <pc:spChg chg="mod">
          <ac:chgData name="Baltes, Paul A" userId="cb5bafc9-9ee2-499d-b3b9-ba6f106bd93e" providerId="ADAL" clId="{A5C66BE2-3E91-40B0-9319-9DAAFBCBBBFD}" dt="2023-08-11T20:02:03.170" v="714" actId="20577"/>
          <ac:spMkLst>
            <pc:docMk/>
            <pc:sldMk cId="1095189337" sldId="259"/>
            <ac:spMk id="5" creationId="{00000000-0000-0000-0000-000000000000}"/>
          </ac:spMkLst>
        </pc:spChg>
      </pc:sldChg>
      <pc:sldChg chg="modSp mod">
        <pc:chgData name="Baltes, Paul A" userId="cb5bafc9-9ee2-499d-b3b9-ba6f106bd93e" providerId="ADAL" clId="{A5C66BE2-3E91-40B0-9319-9DAAFBCBBBFD}" dt="2023-08-11T20:59:52.801" v="1941" actId="20577"/>
        <pc:sldMkLst>
          <pc:docMk/>
          <pc:sldMk cId="1489261528" sldId="271"/>
        </pc:sldMkLst>
        <pc:spChg chg="mod">
          <ac:chgData name="Baltes, Paul A" userId="cb5bafc9-9ee2-499d-b3b9-ba6f106bd93e" providerId="ADAL" clId="{A5C66BE2-3E91-40B0-9319-9DAAFBCBBBFD}" dt="2023-08-11T20:59:52.801" v="1941" actId="20577"/>
          <ac:spMkLst>
            <pc:docMk/>
            <pc:sldMk cId="1489261528" sldId="271"/>
            <ac:spMk id="3" creationId="{00000000-0000-0000-0000-000000000000}"/>
          </ac:spMkLst>
        </pc:spChg>
      </pc:sldChg>
      <pc:sldChg chg="modSp mod">
        <pc:chgData name="Baltes, Paul A" userId="cb5bafc9-9ee2-499d-b3b9-ba6f106bd93e" providerId="ADAL" clId="{A5C66BE2-3E91-40B0-9319-9DAAFBCBBBFD}" dt="2023-08-11T19:21:44.231" v="617" actId="20577"/>
        <pc:sldMkLst>
          <pc:docMk/>
          <pc:sldMk cId="2463199557" sldId="272"/>
        </pc:sldMkLst>
        <pc:spChg chg="mod">
          <ac:chgData name="Baltes, Paul A" userId="cb5bafc9-9ee2-499d-b3b9-ba6f106bd93e" providerId="ADAL" clId="{A5C66BE2-3E91-40B0-9319-9DAAFBCBBBFD}" dt="2023-08-11T19:21:44.231" v="617" actId="20577"/>
          <ac:spMkLst>
            <pc:docMk/>
            <pc:sldMk cId="2463199557" sldId="272"/>
            <ac:spMk id="6" creationId="{00000000-0000-0000-0000-000000000000}"/>
          </ac:spMkLst>
        </pc:spChg>
      </pc:sldChg>
      <pc:sldChg chg="modSp del mod delCm">
        <pc:chgData name="Baltes, Paul A" userId="cb5bafc9-9ee2-499d-b3b9-ba6f106bd93e" providerId="ADAL" clId="{A5C66BE2-3E91-40B0-9319-9DAAFBCBBBFD}" dt="2023-08-11T19:05:52.001" v="364" actId="47"/>
        <pc:sldMkLst>
          <pc:docMk/>
          <pc:sldMk cId="1888590088" sldId="274"/>
        </pc:sldMkLst>
        <pc:spChg chg="mod">
          <ac:chgData name="Baltes, Paul A" userId="cb5bafc9-9ee2-499d-b3b9-ba6f106bd93e" providerId="ADAL" clId="{A5C66BE2-3E91-40B0-9319-9DAAFBCBBBFD}" dt="2023-08-11T19:05:33.813" v="359" actId="21"/>
          <ac:spMkLst>
            <pc:docMk/>
            <pc:sldMk cId="1888590088" sldId="274"/>
            <ac:spMk id="3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Baltes, Paul A" userId="cb5bafc9-9ee2-499d-b3b9-ba6f106bd93e" providerId="ADAL" clId="{A5C66BE2-3E91-40B0-9319-9DAAFBCBBBFD}" dt="2023-08-11T19:03:37.569" v="358"/>
              <pc2:cmMkLst xmlns:pc2="http://schemas.microsoft.com/office/powerpoint/2019/9/main/command">
                <pc:docMk/>
                <pc:sldMk cId="1888590088" sldId="274"/>
                <pc2:cmMk id="{685D635F-D2A0-4149-992F-B9A73B7FDCF9}"/>
              </pc2:cmMkLst>
            </pc226:cmChg>
          </p:ext>
        </pc:extLst>
      </pc:sldChg>
      <pc:sldChg chg="modSp mod">
        <pc:chgData name="Baltes, Paul A" userId="cb5bafc9-9ee2-499d-b3b9-ba6f106bd93e" providerId="ADAL" clId="{A5C66BE2-3E91-40B0-9319-9DAAFBCBBBFD}" dt="2023-08-11T21:00:20.136" v="1946" actId="20577"/>
        <pc:sldMkLst>
          <pc:docMk/>
          <pc:sldMk cId="1948773393" sldId="275"/>
        </pc:sldMkLst>
        <pc:spChg chg="mod">
          <ac:chgData name="Baltes, Paul A" userId="cb5bafc9-9ee2-499d-b3b9-ba6f106bd93e" providerId="ADAL" clId="{A5C66BE2-3E91-40B0-9319-9DAAFBCBBBFD}" dt="2023-08-11T21:00:20.136" v="1946" actId="20577"/>
          <ac:spMkLst>
            <pc:docMk/>
            <pc:sldMk cId="1948773393" sldId="275"/>
            <ac:spMk id="3" creationId="{00000000-0000-0000-0000-000000000000}"/>
          </ac:spMkLst>
        </pc:spChg>
      </pc:sldChg>
      <pc:sldChg chg="modSp mod">
        <pc:chgData name="Baltes, Paul A" userId="cb5bafc9-9ee2-499d-b3b9-ba6f106bd93e" providerId="ADAL" clId="{A5C66BE2-3E91-40B0-9319-9DAAFBCBBBFD}" dt="2023-08-11T20:24:55.109" v="855" actId="14100"/>
        <pc:sldMkLst>
          <pc:docMk/>
          <pc:sldMk cId="3742847420" sldId="276"/>
        </pc:sldMkLst>
        <pc:spChg chg="mod">
          <ac:chgData name="Baltes, Paul A" userId="cb5bafc9-9ee2-499d-b3b9-ba6f106bd93e" providerId="ADAL" clId="{A5C66BE2-3E91-40B0-9319-9DAAFBCBBBFD}" dt="2023-08-11T20:24:55.109" v="855" actId="14100"/>
          <ac:spMkLst>
            <pc:docMk/>
            <pc:sldMk cId="3742847420" sldId="276"/>
            <ac:spMk id="3" creationId="{00000000-0000-0000-0000-000000000000}"/>
          </ac:spMkLst>
        </pc:spChg>
      </pc:sldChg>
      <pc:sldChg chg="modSp mod">
        <pc:chgData name="Baltes, Paul A" userId="cb5bafc9-9ee2-499d-b3b9-ba6f106bd93e" providerId="ADAL" clId="{A5C66BE2-3E91-40B0-9319-9DAAFBCBBBFD}" dt="2023-08-11T19:12:45.345" v="512" actId="20577"/>
        <pc:sldMkLst>
          <pc:docMk/>
          <pc:sldMk cId="2777523563" sldId="277"/>
        </pc:sldMkLst>
        <pc:spChg chg="mod">
          <ac:chgData name="Baltes, Paul A" userId="cb5bafc9-9ee2-499d-b3b9-ba6f106bd93e" providerId="ADAL" clId="{A5C66BE2-3E91-40B0-9319-9DAAFBCBBBFD}" dt="2023-08-11T19:12:45.345" v="512" actId="20577"/>
          <ac:spMkLst>
            <pc:docMk/>
            <pc:sldMk cId="2777523563" sldId="277"/>
            <ac:spMk id="4" creationId="{6207C339-CB18-161E-7A50-F3701C214EE1}"/>
          </ac:spMkLst>
        </pc:spChg>
      </pc:sldChg>
      <pc:sldChg chg="addSp delSp modSp add mod modNotesTx">
        <pc:chgData name="Baltes, Paul A" userId="cb5bafc9-9ee2-499d-b3b9-ba6f106bd93e" providerId="ADAL" clId="{A5C66BE2-3E91-40B0-9319-9DAAFBCBBBFD}" dt="2024-01-26T20:19:57.110" v="2138" actId="20577"/>
        <pc:sldMkLst>
          <pc:docMk/>
          <pc:sldMk cId="2629550318" sldId="278"/>
        </pc:sldMkLst>
        <pc:spChg chg="del mod">
          <ac:chgData name="Baltes, Paul A" userId="cb5bafc9-9ee2-499d-b3b9-ba6f106bd93e" providerId="ADAL" clId="{A5C66BE2-3E91-40B0-9319-9DAAFBCBBBFD}" dt="2023-08-11T19:18:00.259" v="514" actId="478"/>
          <ac:spMkLst>
            <pc:docMk/>
            <pc:sldMk cId="2629550318" sldId="278"/>
            <ac:spMk id="3" creationId="{63F964D6-3761-80AB-BD9F-698BD6B9DBBB}"/>
          </ac:spMkLst>
        </pc:spChg>
        <pc:spChg chg="mod">
          <ac:chgData name="Baltes, Paul A" userId="cb5bafc9-9ee2-499d-b3b9-ba6f106bd93e" providerId="ADAL" clId="{A5C66BE2-3E91-40B0-9319-9DAAFBCBBBFD}" dt="2023-08-11T20:38:24.008" v="1338" actId="20577"/>
          <ac:spMkLst>
            <pc:docMk/>
            <pc:sldMk cId="2629550318" sldId="278"/>
            <ac:spMk id="4" creationId="{6207C339-CB18-161E-7A50-F3701C214EE1}"/>
          </ac:spMkLst>
        </pc:spChg>
        <pc:spChg chg="add del mod">
          <ac:chgData name="Baltes, Paul A" userId="cb5bafc9-9ee2-499d-b3b9-ba6f106bd93e" providerId="ADAL" clId="{A5C66BE2-3E91-40B0-9319-9DAAFBCBBBFD}" dt="2023-08-11T19:18:04.307" v="515" actId="478"/>
          <ac:spMkLst>
            <pc:docMk/>
            <pc:sldMk cId="2629550318" sldId="278"/>
            <ac:spMk id="7" creationId="{4A20A264-E1EC-5A26-6254-DA4B32DDA5B7}"/>
          </ac:spMkLst>
        </pc:spChg>
        <pc:spChg chg="add mod">
          <ac:chgData name="Baltes, Paul A" userId="cb5bafc9-9ee2-499d-b3b9-ba6f106bd93e" providerId="ADAL" clId="{A5C66BE2-3E91-40B0-9319-9DAAFBCBBBFD}" dt="2024-01-26T20:19:57.110" v="2138" actId="20577"/>
          <ac:spMkLst>
            <pc:docMk/>
            <pc:sldMk cId="2629550318" sldId="278"/>
            <ac:spMk id="8" creationId="{9FF69C79-AB2B-BFB0-287F-9E2657DC6CE4}"/>
          </ac:spMkLst>
        </pc:spChg>
      </pc:sldChg>
      <pc:sldChg chg="delSp modSp new mod">
        <pc:chgData name="Baltes, Paul A" userId="cb5bafc9-9ee2-499d-b3b9-ba6f106bd93e" providerId="ADAL" clId="{A5C66BE2-3E91-40B0-9319-9DAAFBCBBBFD}" dt="2024-01-29T14:46:21.952" v="2150" actId="20577"/>
        <pc:sldMkLst>
          <pc:docMk/>
          <pc:sldMk cId="3802544509" sldId="279"/>
        </pc:sldMkLst>
        <pc:spChg chg="mod">
          <ac:chgData name="Baltes, Paul A" userId="cb5bafc9-9ee2-499d-b3b9-ba6f106bd93e" providerId="ADAL" clId="{A5C66BE2-3E91-40B0-9319-9DAAFBCBBBFD}" dt="2023-08-11T19:06:27.812" v="386" actId="20577"/>
          <ac:spMkLst>
            <pc:docMk/>
            <pc:sldMk cId="3802544509" sldId="279"/>
            <ac:spMk id="2" creationId="{2273F421-D424-D4CF-7740-931851891C94}"/>
          </ac:spMkLst>
        </pc:spChg>
        <pc:spChg chg="del">
          <ac:chgData name="Baltes, Paul A" userId="cb5bafc9-9ee2-499d-b3b9-ba6f106bd93e" providerId="ADAL" clId="{A5C66BE2-3E91-40B0-9319-9DAAFBCBBBFD}" dt="2023-08-11T19:06:33.288" v="387" actId="478"/>
          <ac:spMkLst>
            <pc:docMk/>
            <pc:sldMk cId="3802544509" sldId="279"/>
            <ac:spMk id="3" creationId="{35B7BE8F-E9FA-137D-58A2-BA3AC98CEB54}"/>
          </ac:spMkLst>
        </pc:spChg>
        <pc:spChg chg="mod">
          <ac:chgData name="Baltes, Paul A" userId="cb5bafc9-9ee2-499d-b3b9-ba6f106bd93e" providerId="ADAL" clId="{A5C66BE2-3E91-40B0-9319-9DAAFBCBBBFD}" dt="2024-01-29T14:46:21.952" v="2150" actId="20577"/>
          <ac:spMkLst>
            <pc:docMk/>
            <pc:sldMk cId="3802544509" sldId="279"/>
            <ac:spMk id="4" creationId="{52922472-CB77-4F13-6224-3D2D3EF9314C}"/>
          </ac:spMkLst>
        </pc:spChg>
      </pc:sldChg>
      <pc:sldChg chg="modSp add mod">
        <pc:chgData name="Baltes, Paul A" userId="cb5bafc9-9ee2-499d-b3b9-ba6f106bd93e" providerId="ADAL" clId="{A5C66BE2-3E91-40B0-9319-9DAAFBCBBBFD}" dt="2024-01-29T14:49:34.859" v="2257" actId="20577"/>
        <pc:sldMkLst>
          <pc:docMk/>
          <pc:sldMk cId="216942813" sldId="280"/>
        </pc:sldMkLst>
        <pc:spChg chg="mod">
          <ac:chgData name="Baltes, Paul A" userId="cb5bafc9-9ee2-499d-b3b9-ba6f106bd93e" providerId="ADAL" clId="{A5C66BE2-3E91-40B0-9319-9DAAFBCBBBFD}" dt="2024-01-29T14:49:34.859" v="2257" actId="20577"/>
          <ac:spMkLst>
            <pc:docMk/>
            <pc:sldMk cId="216942813" sldId="280"/>
            <ac:spMk id="4" creationId="{52922472-CB77-4F13-6224-3D2D3EF9314C}"/>
          </ac:spMkLst>
        </pc:spChg>
      </pc:sldChg>
      <pc:sldChg chg="delSp modSp new mod modNotesTx">
        <pc:chgData name="Baltes, Paul A" userId="cb5bafc9-9ee2-499d-b3b9-ba6f106bd93e" providerId="ADAL" clId="{A5C66BE2-3E91-40B0-9319-9DAAFBCBBBFD}" dt="2024-01-26T20:22:43.175" v="2147" actId="20577"/>
        <pc:sldMkLst>
          <pc:docMk/>
          <pc:sldMk cId="2255044311" sldId="281"/>
        </pc:sldMkLst>
        <pc:spChg chg="mod">
          <ac:chgData name="Baltes, Paul A" userId="cb5bafc9-9ee2-499d-b3b9-ba6f106bd93e" providerId="ADAL" clId="{A5C66BE2-3E91-40B0-9319-9DAAFBCBBBFD}" dt="2023-08-11T20:38:36.504" v="1367" actId="20577"/>
          <ac:spMkLst>
            <pc:docMk/>
            <pc:sldMk cId="2255044311" sldId="281"/>
            <ac:spMk id="2" creationId="{5A9DEB4E-911D-8C05-2CFA-C66CB2EA786D}"/>
          </ac:spMkLst>
        </pc:spChg>
        <pc:spChg chg="del">
          <ac:chgData name="Baltes, Paul A" userId="cb5bafc9-9ee2-499d-b3b9-ba6f106bd93e" providerId="ADAL" clId="{A5C66BE2-3E91-40B0-9319-9DAAFBCBBBFD}" dt="2023-08-11T20:38:40.575" v="1368" actId="478"/>
          <ac:spMkLst>
            <pc:docMk/>
            <pc:sldMk cId="2255044311" sldId="281"/>
            <ac:spMk id="3" creationId="{9D8D3D30-415C-906A-6832-EAA40213FAA3}"/>
          </ac:spMkLst>
        </pc:spChg>
        <pc:spChg chg="mod">
          <ac:chgData name="Baltes, Paul A" userId="cb5bafc9-9ee2-499d-b3b9-ba6f106bd93e" providerId="ADAL" clId="{A5C66BE2-3E91-40B0-9319-9DAAFBCBBBFD}" dt="2024-01-26T20:22:43.175" v="2147" actId="20577"/>
          <ac:spMkLst>
            <pc:docMk/>
            <pc:sldMk cId="2255044311" sldId="281"/>
            <ac:spMk id="4" creationId="{1874F02C-BCEC-E9D1-5F27-F38B3D504781}"/>
          </ac:spMkLst>
        </pc:spChg>
      </pc:sldChg>
    </pc:docChg>
  </pc:docChgLst>
  <pc:docChgLst>
    <pc:chgData name="Thomas, Kayla L" userId="S::kaythomas@nebraskamed.com::e5b4626b-246c-4152-bbe1-4f1e2ba664e4" providerId="AD" clId="Web-{EDC91627-A24D-4ACD-8AB5-533C19D74A52}"/>
    <pc:docChg chg="sldOrd">
      <pc:chgData name="Thomas, Kayla L" userId="S::kaythomas@nebraskamed.com::e5b4626b-246c-4152-bbe1-4f1e2ba664e4" providerId="AD" clId="Web-{EDC91627-A24D-4ACD-8AB5-533C19D74A52}" dt="2023-08-11T18:46:18.186" v="0"/>
      <pc:docMkLst>
        <pc:docMk/>
      </pc:docMkLst>
      <pc:sldChg chg="ord">
        <pc:chgData name="Thomas, Kayla L" userId="S::kaythomas@nebraskamed.com::e5b4626b-246c-4152-bbe1-4f1e2ba664e4" providerId="AD" clId="Web-{EDC91627-A24D-4ACD-8AB5-533C19D74A52}" dt="2023-08-11T18:46:18.186" v="0"/>
        <pc:sldMkLst>
          <pc:docMk/>
          <pc:sldMk cId="1948773393" sldId="27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4F0D0E-F824-F145-B797-50BF7CF99B0D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5F3FCD-09B4-1546-A6D3-DC6AB0837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014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7DF3FB-3A81-574A-ACE1-7E8AEF5E20AC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8222C4-F27E-A04C-AFC9-2EFDC34C9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0683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*Ranked 61 on list of US hospitals for 2023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8222C4-F27E-A04C-AFC9-2EFDC34C9E9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2790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*Ranked 61 on list of US hospitals for 2023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8222C4-F27E-A04C-AFC9-2EFDC34C9E9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3081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8222C4-F27E-A04C-AFC9-2EFDC34C9E9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1752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*</a:t>
            </a: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DHHS program to educate parents, prevent abuse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8222C4-F27E-A04C-AFC9-2EFDC34C9E9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3142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8222C4-F27E-A04C-AFC9-2EFDC34C9E9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9898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This program links agriculture and food production to wellness and disease prevention through microbiome research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8222C4-F27E-A04C-AFC9-2EFDC34C9E9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2373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8222C4-F27E-A04C-AFC9-2EFDC34C9E9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4613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8222C4-F27E-A04C-AFC9-2EFDC34C9E9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466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25686" y="929134"/>
            <a:ext cx="6636598" cy="1419380"/>
          </a:xfrm>
        </p:spPr>
        <p:txBody>
          <a:bodyPr anchor="t" anchorCtr="0">
            <a:noAutofit/>
          </a:bodyPr>
          <a:lstStyle>
            <a:lvl1pPr algn="l">
              <a:lnSpc>
                <a:spcPct val="80000"/>
              </a:lnSpc>
              <a:defRPr sz="4000" b="1" i="0" baseline="0">
                <a:solidFill>
                  <a:srgbClr val="AD122A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Headline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25686" y="2571751"/>
            <a:ext cx="6636598" cy="691889"/>
          </a:xfrm>
        </p:spPr>
        <p:txBody>
          <a:bodyPr>
            <a:normAutofit/>
          </a:bodyPr>
          <a:lstStyle>
            <a:lvl1pPr marL="0" indent="0" algn="l">
              <a:buNone/>
              <a:defRPr sz="2400" b="1" i="0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Subhead</a:t>
            </a:r>
          </a:p>
        </p:txBody>
      </p:sp>
    </p:spTree>
    <p:extLst>
      <p:ext uri="{BB962C8B-B14F-4D97-AF65-F5344CB8AC3E}">
        <p14:creationId xmlns:p14="http://schemas.microsoft.com/office/powerpoint/2010/main" val="1008552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ntent Slide - Paragraph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50073" y="516318"/>
            <a:ext cx="8128557" cy="457103"/>
          </a:xfrm>
        </p:spPr>
        <p:txBody>
          <a:bodyPr tIns="0" bIns="0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547861" y="1173263"/>
            <a:ext cx="8130768" cy="3290312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2400"/>
            </a:lvl1pPr>
            <a:lvl2pPr>
              <a:lnSpc>
                <a:spcPct val="90000"/>
              </a:lnSpc>
              <a:defRPr sz="2400">
                <a:latin typeface="Arial"/>
                <a:cs typeface="Arial"/>
              </a:defRPr>
            </a:lvl2pPr>
            <a:lvl3pPr>
              <a:lnSpc>
                <a:spcPct val="90000"/>
              </a:lnSpc>
              <a:defRPr sz="2400"/>
            </a:lvl3pPr>
            <a:lvl4pPr>
              <a:lnSpc>
                <a:spcPct val="90000"/>
              </a:lnSpc>
              <a:defRPr sz="2400"/>
            </a:lvl4pPr>
            <a:lvl5pPr>
              <a:lnSpc>
                <a:spcPct val="90000"/>
              </a:lnSpc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7864" y="4671694"/>
            <a:ext cx="504281" cy="22142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rgbClr val="989EA3"/>
                </a:solidFill>
                <a:latin typeface="Arial"/>
                <a:cs typeface="Arial"/>
              </a:defRPr>
            </a:lvl1pPr>
          </a:lstStyle>
          <a:p>
            <a:fld id="{D0394A55-0D5E-E449-981A-A375C652B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386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- Bullet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394A55-0D5E-E449-981A-A375C652BACE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47861" y="1173263"/>
            <a:ext cx="8130768" cy="3290312"/>
          </a:xfrm>
        </p:spPr>
        <p:txBody>
          <a:bodyPr>
            <a:noAutofit/>
          </a:bodyPr>
          <a:lstStyle>
            <a:lvl1pPr marL="342900" indent="-342900">
              <a:lnSpc>
                <a:spcPct val="90000"/>
              </a:lnSpc>
              <a:buFont typeface="Arial"/>
              <a:buChar char="•"/>
              <a:defRPr sz="2400"/>
            </a:lvl1pPr>
            <a:lvl2pPr>
              <a:lnSpc>
                <a:spcPct val="90000"/>
              </a:lnSpc>
              <a:defRPr sz="2400">
                <a:latin typeface="Arial"/>
                <a:cs typeface="Arial"/>
              </a:defRPr>
            </a:lvl2pPr>
            <a:lvl3pPr>
              <a:lnSpc>
                <a:spcPct val="90000"/>
              </a:lnSpc>
              <a:defRPr sz="2400"/>
            </a:lvl3pPr>
            <a:lvl4pPr>
              <a:lnSpc>
                <a:spcPct val="90000"/>
              </a:lnSpc>
              <a:defRPr sz="2400"/>
            </a:lvl4pPr>
            <a:lvl5pPr>
              <a:lnSpc>
                <a:spcPct val="90000"/>
              </a:lnSpc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48355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ntent Slide - 2 Columns - Paragraph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863" y="516317"/>
            <a:ext cx="8130765" cy="5202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4"/>
          </p:nvPr>
        </p:nvSpPr>
        <p:spPr>
          <a:xfrm>
            <a:off x="4712854" y="1166816"/>
            <a:ext cx="3965773" cy="3296760"/>
          </a:xfrm>
        </p:spPr>
        <p:txBody>
          <a:bodyPr anchor="t">
            <a:norm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547863" y="1166816"/>
            <a:ext cx="3965771" cy="3296760"/>
          </a:xfrm>
        </p:spPr>
        <p:txBody>
          <a:bodyPr anchor="t">
            <a:norm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7864" y="4671694"/>
            <a:ext cx="504281" cy="22142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rgbClr val="989EA3"/>
                </a:solidFill>
                <a:latin typeface="Arial"/>
                <a:cs typeface="Arial"/>
              </a:defRPr>
            </a:lvl1pPr>
          </a:lstStyle>
          <a:p>
            <a:fld id="{D0394A55-0D5E-E449-981A-A375C652B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570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- 2 Columns - Bullet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394A55-0D5E-E449-981A-A375C652BACE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2"/>
          <p:cNvSpPr>
            <a:spLocks noGrp="1"/>
          </p:cNvSpPr>
          <p:nvPr>
            <p:ph type="body" idx="14"/>
          </p:nvPr>
        </p:nvSpPr>
        <p:spPr>
          <a:xfrm>
            <a:off x="4712854" y="1166816"/>
            <a:ext cx="3965773" cy="3296760"/>
          </a:xfrm>
        </p:spPr>
        <p:txBody>
          <a:bodyPr anchor="t">
            <a:normAutofit/>
          </a:bodyPr>
          <a:lstStyle>
            <a:lvl1pPr marL="342900" indent="-342900">
              <a:buFont typeface="Arial"/>
              <a:buChar char="•"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547863" y="1166816"/>
            <a:ext cx="3965771" cy="3296760"/>
          </a:xfrm>
        </p:spPr>
        <p:txBody>
          <a:bodyPr anchor="t">
            <a:normAutofit/>
          </a:bodyPr>
          <a:lstStyle>
            <a:lvl1pPr marL="342900" indent="-342900">
              <a:buFont typeface="Arial"/>
              <a:buChar char="•"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36036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Closing Slide - Logo and Campus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6191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 - Log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6320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7862" y="516317"/>
            <a:ext cx="8136992" cy="520204"/>
          </a:xfrm>
          <a:prstGeom prst="rect">
            <a:avLst/>
          </a:prstGeom>
        </p:spPr>
        <p:txBody>
          <a:bodyPr vert="horz" lIns="91440" tIns="0" rIns="91440" bIns="0" rtlCol="0" anchor="t" anchorCtr="0">
            <a:noAutofit/>
          </a:bodyPr>
          <a:lstStyle/>
          <a:p>
            <a:r>
              <a:rPr lang="en-US"/>
              <a:t>Headline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7862" y="1166816"/>
            <a:ext cx="8136992" cy="32967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7864" y="4671694"/>
            <a:ext cx="504281" cy="22142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rgbClr val="989EA3"/>
                </a:solidFill>
                <a:latin typeface="Arial"/>
                <a:cs typeface="Arial"/>
              </a:defRPr>
            </a:lvl1pPr>
          </a:lstStyle>
          <a:p>
            <a:fld id="{D0394A55-0D5E-E449-981A-A375C652B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905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40" r:id="rId2"/>
    <p:sldLayoutId id="2147483754" r:id="rId3"/>
    <p:sldLayoutId id="2147483742" r:id="rId4"/>
    <p:sldLayoutId id="2147483755" r:id="rId5"/>
    <p:sldLayoutId id="2147483743" r:id="rId6"/>
    <p:sldLayoutId id="2147483753" r:id="rId7"/>
  </p:sldLayoutIdLst>
  <p:hf hdr="0" ft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3600" b="1" i="0" kern="1200" baseline="0">
          <a:solidFill>
            <a:srgbClr val="AD122A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lnSpc>
          <a:spcPct val="90000"/>
        </a:lnSpc>
        <a:spcBef>
          <a:spcPct val="20000"/>
        </a:spcBef>
        <a:buFontTx/>
        <a:buNone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lnSpc>
          <a:spcPct val="90000"/>
        </a:lnSpc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lnSpc>
          <a:spcPct val="90000"/>
        </a:lnSpc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lnSpc>
          <a:spcPct val="90000"/>
        </a:lnSpc>
        <a:spcBef>
          <a:spcPct val="20000"/>
        </a:spcBef>
        <a:buFont typeface="Arial"/>
        <a:buChar char="»"/>
        <a:defRPr sz="2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425686" y="1766042"/>
            <a:ext cx="6636598" cy="682690"/>
          </a:xfrm>
        </p:spPr>
        <p:txBody>
          <a:bodyPr/>
          <a:lstStyle/>
          <a:p>
            <a:r>
              <a:rPr lang="en-US"/>
              <a:t>Nebraska Medicine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25686" y="2588218"/>
            <a:ext cx="6636598" cy="1332854"/>
          </a:xfrm>
        </p:spPr>
        <p:txBody>
          <a:bodyPr/>
          <a:lstStyle/>
          <a:p>
            <a:r>
              <a:rPr lang="en-US"/>
              <a:t>Awards and Recognitions</a:t>
            </a:r>
          </a:p>
        </p:txBody>
      </p:sp>
    </p:spTree>
    <p:extLst>
      <p:ext uri="{BB962C8B-B14F-4D97-AF65-F5344CB8AC3E}">
        <p14:creationId xmlns:p14="http://schemas.microsoft.com/office/powerpoint/2010/main" val="10951893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DEB4E-911D-8C05-2CFA-C66CB2EA7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Clinical Program Recognition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74F02C-BCEC-E9D1-5F27-F38B3D5047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7863" y="1166816"/>
            <a:ext cx="6601082" cy="3296760"/>
          </a:xfrm>
        </p:spPr>
        <p:txBody>
          <a:bodyPr/>
          <a:lstStyle/>
          <a:p>
            <a:r>
              <a:rPr lang="en-US" sz="2000" dirty="0"/>
              <a:t>National Pancreas Foundation Center of Excellence since 2015.</a:t>
            </a:r>
          </a:p>
          <a:p>
            <a:endParaRPr lang="en-US" dirty="0"/>
          </a:p>
          <a:p>
            <a:r>
              <a:rPr lang="en-US" sz="2000" dirty="0"/>
              <a:t>Frederick F. </a:t>
            </a:r>
            <a:r>
              <a:rPr lang="en-US" sz="2000" dirty="0" err="1"/>
              <a:t>Paustian</a:t>
            </a:r>
            <a:r>
              <a:rPr lang="en-US" sz="2000" dirty="0"/>
              <a:t> Inflammatory Bowel Disease Center – </a:t>
            </a:r>
            <a:r>
              <a:rPr lang="en-US" sz="1800" dirty="0"/>
              <a:t>the only IBD center in the state working with the Nebraska Food and Health Center</a:t>
            </a:r>
            <a:r>
              <a:rPr lang="en-US" sz="1100" dirty="0"/>
              <a:t>*.</a:t>
            </a:r>
          </a:p>
          <a:p>
            <a:endParaRPr lang="en-US" sz="1800" dirty="0"/>
          </a:p>
          <a:p>
            <a:r>
              <a:rPr lang="en-US" sz="2000" dirty="0"/>
              <a:t>Bariatrics program – Only Nebraska hospital to achieve “top performer” by the Society for Hospital Medicine for critical and non-critical patients.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D2D88B-4E17-D4BD-E47E-D3FCFF6958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0394A55-0D5E-E449-981A-A375C652BAC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0443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3F421-D424-D4CF-7740-931851891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Additional Fast Facts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922472-CB77-4F13-6224-3D2D3EF931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7863" y="1166816"/>
            <a:ext cx="8367537" cy="3296760"/>
          </a:xfrm>
        </p:spPr>
        <p:txBody>
          <a:bodyPr>
            <a:normAutofit/>
          </a:bodyPr>
          <a:lstStyle/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$2.3 billion academic health system.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$5.9 billion economic impact to Nebraska (Nebraska Medicine and UNMC).</a:t>
            </a: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9,600 employees and more than 1,400 affiliated physicians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​.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State’s largest teaching hospital (Nebraska Medical Center).</a:t>
            </a: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Primary clinical education partner with UNMC. 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Two hospitals, anchored by tertiary/quaternary academic medical center.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More than 70 specialty and primary care clinics, with 50 specialties and subspecialties.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809 licensed inpatient beds in Omaha and Bellevue: 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Nebraska Medical Center: 718 licensed beds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  <a:endParaRPr lang="en-US" sz="1600" b="0" i="0" dirty="0">
              <a:effectLst/>
              <a:latin typeface="Arial" panose="020B0604020202020204" pitchFamily="34" charset="0"/>
            </a:endParaRP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Bellevue Medical Center: 91 licensed beds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  <a:endParaRPr lang="en-US" sz="1600" b="0" i="0" dirty="0">
              <a:effectLst/>
              <a:latin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DB8A77-87A0-EB7E-59E4-4472F71D48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0394A55-0D5E-E449-981A-A375C652BAC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5445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3F421-D424-D4CF-7740-931851891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Additional Fast Facts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922472-CB77-4F13-6224-3D2D3EF931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7863" y="1166816"/>
            <a:ext cx="8367537" cy="3296760"/>
          </a:xfrm>
        </p:spPr>
        <p:txBody>
          <a:bodyPr>
            <a:normAutofit/>
          </a:bodyPr>
          <a:lstStyle/>
          <a:p>
            <a:pPr algn="l" rtl="0" fontAlgn="base"/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 calendar year 202</a:t>
            </a:r>
            <a:r>
              <a:rPr lang="en-US" sz="1800" b="1" dirty="0">
                <a:solidFill>
                  <a:srgbClr val="000000"/>
                </a:solidFill>
                <a:latin typeface="Arial" panose="020B0604020202020204" pitchFamily="34" charset="0"/>
              </a:rPr>
              <a:t>3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 </a:t>
            </a:r>
            <a:r>
              <a:rPr lang="en-US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  <a:endParaRPr lang="en-US" sz="1800" b="1" i="0" dirty="0">
              <a:effectLst/>
              <a:latin typeface="Arial" panose="020B0604020202020204" pitchFamily="34" charset="0"/>
            </a:endParaRPr>
          </a:p>
          <a:p>
            <a:pPr marL="1085215" lvl="1" indent="-342265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30,761 discharges </a:t>
            </a:r>
            <a:endParaRPr lang="en-US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pPr marL="1085215" lvl="1" indent="-342265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908,000 in-person primary and specialty patient visits </a:t>
            </a:r>
          </a:p>
          <a:p>
            <a:pPr marL="1085215" lvl="1" indent="-342265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102,000 telehealth visits</a:t>
            </a:r>
          </a:p>
          <a:p>
            <a:pPr marL="1085215" lvl="1" indent="-342265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94,100 emergency department visits</a:t>
            </a:r>
          </a:p>
          <a:p>
            <a:pPr marL="342265" indent="-342265">
              <a:buFont typeface="Arial" panose="020B0604020202020204" pitchFamily="34" charset="0"/>
              <a:buChar char="•"/>
            </a:pPr>
            <a:endParaRPr lang="en-US" sz="1500" dirty="0"/>
          </a:p>
          <a:p>
            <a:pPr marL="342265" indent="-342265">
              <a:buFont typeface="Arial" panose="020B0604020202020204" pitchFamily="34" charset="0"/>
              <a:buChar char="•"/>
            </a:pPr>
            <a:r>
              <a:rPr lang="en-US" sz="1500" dirty="0"/>
              <a:t>Construction began on new cancer center in Kearney, opening scheduled late 2024.</a:t>
            </a:r>
          </a:p>
          <a:p>
            <a:pPr marL="342265" indent="-342265">
              <a:buFont typeface="Arial" panose="020B0604020202020204" pitchFamily="34" charset="0"/>
              <a:buChar char="•"/>
            </a:pPr>
            <a:endParaRPr lang="en-US" sz="1500" dirty="0"/>
          </a:p>
          <a:p>
            <a:pPr marL="342265" indent="-342265">
              <a:buFont typeface="Arial" panose="020B0604020202020204" pitchFamily="34" charset="0"/>
              <a:buChar char="•"/>
            </a:pPr>
            <a:r>
              <a:rPr lang="en-US" sz="1500" dirty="0"/>
              <a:t>Planning underway for Project Health, including a state-of-the-art academic medical center. </a:t>
            </a:r>
            <a:endParaRPr lang="en-US" dirty="0"/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endParaRPr lang="en-US" sz="1800" b="0" i="0" dirty="0">
              <a:effectLst/>
              <a:latin typeface="Arial" panose="020B0604020202020204" pitchFamily="34" charset="0"/>
            </a:endParaRPr>
          </a:p>
          <a:p>
            <a:pPr algn="l" rtl="0" fontAlgn="base"/>
            <a:endParaRPr lang="en-US" b="0" i="0" dirty="0">
              <a:effectLst/>
              <a:latin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DB8A77-87A0-EB7E-59E4-4472F71D48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0394A55-0D5E-E449-981A-A375C652BAC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428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1521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073" y="516318"/>
            <a:ext cx="8128557" cy="484834"/>
          </a:xfrm>
        </p:spPr>
        <p:txBody>
          <a:bodyPr/>
          <a:lstStyle/>
          <a:p>
            <a:r>
              <a:rPr lang="en-US" sz="2800"/>
              <a:t>National Hospital Awards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672" y="1162411"/>
            <a:ext cx="8130768" cy="3710456"/>
          </a:xfrm>
        </p:spPr>
        <p:txBody>
          <a:bodyPr vert="horz" lIns="91440" tIns="45720" rIns="91440" bIns="45720" rtlCol="0" anchor="t">
            <a:noAutofit/>
          </a:bodyPr>
          <a:lstStyle/>
          <a:p>
            <a:pPr lvl="0"/>
            <a:r>
              <a:rPr lang="en-US" sz="2000" b="1" dirty="0"/>
              <a:t>Nebraska Medical Center</a:t>
            </a:r>
          </a:p>
          <a:p>
            <a:pPr lvl="0"/>
            <a:r>
              <a:rPr lang="en-US" sz="1600" b="1" dirty="0"/>
              <a:t>US News &amp; World Report</a:t>
            </a:r>
            <a:endParaRPr lang="en-US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/>
              <a:t>Best Hospital in Nebraska – 12 consecutive years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/>
              <a:t>High-performing specialties in 2023: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sz="1400" dirty="0"/>
              <a:t>Cancer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sz="1400" dirty="0"/>
              <a:t>Gastroenterology and GI Surgery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sz="1400" dirty="0"/>
              <a:t>Orthopaedics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600" dirty="0">
              <a:effectLst/>
            </a:endParaRP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</a:rPr>
              <a:t> High-performing conditions and disease treatments:</a:t>
            </a:r>
          </a:p>
          <a:p>
            <a:pPr marL="1085850" lvl="1" indent="-342900"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1181100" algn="l"/>
              </a:tabLst>
            </a:pPr>
            <a:endParaRPr lang="en-US" sz="1000" dirty="0">
              <a:effectLst/>
              <a:ea typeface="Times New Roman" panose="02020603050405020304" pitchFamily="18" charset="0"/>
            </a:endParaRP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600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566540" y="4741735"/>
            <a:ext cx="1262187" cy="401765"/>
          </a:xfrm>
        </p:spPr>
        <p:txBody>
          <a:bodyPr/>
          <a:lstStyle/>
          <a:p>
            <a:fld id="{815B9BD1-B367-D645-80D0-3B132E25E5D8}" type="slidenum">
              <a:rPr lang="en-US" smtClean="0"/>
              <a:t>2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7E2D17-AB1F-7E87-C3B3-C273664F6DA9}"/>
              </a:ext>
            </a:extLst>
          </p:cNvPr>
          <p:cNvSpPr txBox="1"/>
          <p:nvPr/>
        </p:nvSpPr>
        <p:spPr>
          <a:xfrm>
            <a:off x="2533650" y="3582309"/>
            <a:ext cx="36957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5850" lvl="1" indent="-342900"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1181100" algn="l"/>
              </a:tabLst>
            </a:pPr>
            <a:r>
              <a:rPr lang="en-US" sz="10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Knee replacement </a:t>
            </a:r>
          </a:p>
          <a:p>
            <a:pPr marL="1085850" lvl="1" indent="-342900"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1181100" algn="l"/>
              </a:tabLst>
            </a:pPr>
            <a:r>
              <a:rPr lang="en-US" sz="10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Leukemia, lymphoma and myeloma </a:t>
            </a:r>
          </a:p>
          <a:p>
            <a:pPr marL="1085850" lvl="1" indent="-342900"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1181100" algn="l"/>
              </a:tabLst>
            </a:pPr>
            <a:r>
              <a:rPr lang="en-US" sz="10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Ovarian cancer surgery </a:t>
            </a:r>
          </a:p>
          <a:p>
            <a:pPr marL="1085850" lvl="1" indent="-342900"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1181100" algn="l"/>
              </a:tabLst>
            </a:pPr>
            <a:r>
              <a:rPr lang="en-US" sz="10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Pneumonia </a:t>
            </a:r>
          </a:p>
          <a:p>
            <a:pPr marL="1085850" lvl="1" indent="-342900"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1181100" algn="l"/>
              </a:tabLst>
            </a:pPr>
            <a:r>
              <a:rPr lang="en-US" sz="10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Prostate cancer surgery </a:t>
            </a:r>
          </a:p>
          <a:p>
            <a:pPr marL="1085850" lvl="1" indent="-342900"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1181100" algn="l"/>
              </a:tabLst>
            </a:pPr>
            <a:r>
              <a:rPr lang="en-US" sz="10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Uterine cancer surgery </a:t>
            </a:r>
          </a:p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873B74-775C-F485-79FD-E34975B2D768}"/>
              </a:ext>
            </a:extLst>
          </p:cNvPr>
          <p:cNvSpPr txBox="1"/>
          <p:nvPr/>
        </p:nvSpPr>
        <p:spPr>
          <a:xfrm>
            <a:off x="412677" y="3582309"/>
            <a:ext cx="28321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5850" lvl="1" indent="-342900"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1181100" algn="l"/>
              </a:tabLst>
            </a:pPr>
            <a:r>
              <a:rPr lang="en-US" sz="10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Aortic valve surgery </a:t>
            </a:r>
          </a:p>
          <a:p>
            <a:pPr marL="1085850" lvl="1" indent="-342900"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1181100" algn="l"/>
              </a:tabLst>
            </a:pPr>
            <a:r>
              <a:rPr lang="en-US" sz="10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Colon cancer surgery </a:t>
            </a:r>
          </a:p>
          <a:p>
            <a:pPr marL="1085850" lvl="1" indent="-342900"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1181100" algn="l"/>
              </a:tabLst>
            </a:pPr>
            <a:r>
              <a:rPr lang="en-US" sz="10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Diabetes </a:t>
            </a:r>
          </a:p>
          <a:p>
            <a:pPr marL="1085850" lvl="1" indent="-342900"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1181100" algn="l"/>
              </a:tabLst>
            </a:pPr>
            <a:r>
              <a:rPr lang="en-US" sz="10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Heart attack </a:t>
            </a:r>
          </a:p>
          <a:p>
            <a:pPr marL="1085850" lvl="1" indent="-342900"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1181100" algn="l"/>
              </a:tabLst>
            </a:pPr>
            <a:r>
              <a:rPr lang="en-US" sz="10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Heart failure </a:t>
            </a:r>
          </a:p>
          <a:p>
            <a:pPr marL="1085850" lvl="1" indent="-342900"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1181100" algn="l"/>
              </a:tabLst>
            </a:pPr>
            <a:r>
              <a:rPr lang="en-US" sz="10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Kidney failure</a:t>
            </a:r>
          </a:p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685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861" y="1162411"/>
            <a:ext cx="8130768" cy="3301164"/>
          </a:xfrm>
        </p:spPr>
        <p:txBody>
          <a:bodyPr vert="horz" lIns="91440" tIns="45720" rIns="91440" bIns="45720" rtlCol="0" anchor="t">
            <a:noAutofit/>
          </a:bodyPr>
          <a:lstStyle/>
          <a:p>
            <a:pPr lvl="0"/>
            <a:r>
              <a:rPr lang="en-US" sz="2000" b="1" dirty="0"/>
              <a:t>Nebraska Medical Center</a:t>
            </a:r>
            <a:endParaRPr lang="en-US" sz="1800" b="1" dirty="0"/>
          </a:p>
          <a:p>
            <a:r>
              <a:rPr lang="en-US" sz="1800" b="1" dirty="0"/>
              <a:t>Newsweek</a:t>
            </a:r>
          </a:p>
          <a:p>
            <a:endParaRPr lang="en-US" sz="1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ea typeface="Calibri" panose="020F0502020204030204" pitchFamily="34" charset="0"/>
              </a:rPr>
              <a:t>One of the “United States Best Hospitals” for three years.</a:t>
            </a:r>
            <a:r>
              <a:rPr lang="en-US" sz="1800" dirty="0">
                <a:ea typeface="Calibri" panose="020F0502020204030204" pitchFamily="34" charset="0"/>
              </a:rPr>
              <a:t> 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One of the nation’s “Best Maternity Hospitals" for two years.</a:t>
            </a:r>
          </a:p>
          <a:p>
            <a:endParaRPr lang="en-US" sz="1800" dirty="0"/>
          </a:p>
          <a:p>
            <a:endParaRPr lang="en-US" sz="1800" b="1" dirty="0"/>
          </a:p>
          <a:p>
            <a:r>
              <a:rPr lang="en-US" sz="1800" b="1" dirty="0"/>
              <a:t>Nebraska Medical Center and Bellevue Medical Center</a:t>
            </a:r>
          </a:p>
          <a:p>
            <a:r>
              <a:rPr lang="en-US" sz="1800" b="1" dirty="0"/>
              <a:t>Healthgrades </a:t>
            </a:r>
            <a:r>
              <a:rPr lang="en-US" sz="1800" dirty="0"/>
              <a:t>Patient Safety Excellence Award </a:t>
            </a:r>
            <a:endParaRPr lang="en-US" sz="1800" b="1" dirty="0"/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566540" y="4741735"/>
            <a:ext cx="1262187" cy="401765"/>
          </a:xfrm>
        </p:spPr>
        <p:txBody>
          <a:bodyPr/>
          <a:lstStyle/>
          <a:p>
            <a:fld id="{815B9BD1-B367-D645-80D0-3B132E25E5D8}" type="slidenum">
              <a:rPr lang="en-US" smtClean="0"/>
              <a:t>3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1151A3A-940E-CCEC-2AE3-35EF5EA9D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15938"/>
            <a:ext cx="8128000" cy="520700"/>
          </a:xfrm>
        </p:spPr>
        <p:txBody>
          <a:bodyPr/>
          <a:lstStyle/>
          <a:p>
            <a:r>
              <a:rPr lang="en-US" sz="2800"/>
              <a:t>National Hospital Awards</a:t>
            </a:r>
          </a:p>
        </p:txBody>
      </p:sp>
    </p:spTree>
    <p:extLst>
      <p:ext uri="{BB962C8B-B14F-4D97-AF65-F5344CB8AC3E}">
        <p14:creationId xmlns:p14="http://schemas.microsoft.com/office/powerpoint/2010/main" val="1489261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861" y="1162411"/>
            <a:ext cx="8130768" cy="3301164"/>
          </a:xfrm>
        </p:spPr>
        <p:txBody>
          <a:bodyPr/>
          <a:lstStyle/>
          <a:p>
            <a:pPr lvl="0"/>
            <a:r>
              <a:rPr lang="en-US" sz="2000" b="1" dirty="0"/>
              <a:t>Bellevue Medical Center</a:t>
            </a:r>
          </a:p>
          <a:p>
            <a:pPr lvl="0"/>
            <a:r>
              <a:rPr lang="en-US" sz="2000" b="1" dirty="0"/>
              <a:t>Vizient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800" dirty="0"/>
              <a:t>Bernard A. Birnbaum, MD, Quality Leadership Top Performer Award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800" dirty="0"/>
              <a:t>Ranked 8</a:t>
            </a:r>
            <a:r>
              <a:rPr lang="en-US" sz="1800" baseline="30000" dirty="0"/>
              <a:t>th</a:t>
            </a:r>
            <a:r>
              <a:rPr lang="en-US" sz="1800" dirty="0"/>
              <a:t> nationally among community hospitals</a:t>
            </a:r>
            <a:endParaRPr lang="en-US" sz="2000" dirty="0"/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award is based on data on safety, mortality, effectiveness, efficiency, patient-centeredness and equity.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2000" b="1" dirty="0"/>
          </a:p>
          <a:p>
            <a:pPr lvl="0"/>
            <a:r>
              <a:rPr lang="en-US" sz="2000" b="1" dirty="0"/>
              <a:t>Leapfrog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800" dirty="0"/>
              <a:t>Grade A (one of only two hospitals in the state)</a:t>
            </a:r>
          </a:p>
          <a:p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566540" y="4741735"/>
            <a:ext cx="1262187" cy="401765"/>
          </a:xfrm>
        </p:spPr>
        <p:txBody>
          <a:bodyPr/>
          <a:lstStyle/>
          <a:p>
            <a:fld id="{815B9BD1-B367-D645-80D0-3B132E25E5D8}" type="slidenum">
              <a:rPr lang="en-US" smtClean="0"/>
              <a:t>4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1151A3A-940E-CCEC-2AE3-35EF5EA9D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15938"/>
            <a:ext cx="8128000" cy="520700"/>
          </a:xfrm>
        </p:spPr>
        <p:txBody>
          <a:bodyPr/>
          <a:lstStyle/>
          <a:p>
            <a:r>
              <a:rPr lang="en-US" sz="2800"/>
              <a:t>National Hospital Awards</a:t>
            </a:r>
          </a:p>
        </p:txBody>
      </p:sp>
    </p:spTree>
    <p:extLst>
      <p:ext uri="{BB962C8B-B14F-4D97-AF65-F5344CB8AC3E}">
        <p14:creationId xmlns:p14="http://schemas.microsoft.com/office/powerpoint/2010/main" val="1948773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861" y="1162411"/>
            <a:ext cx="7991021" cy="3301164"/>
          </a:xfrm>
        </p:spPr>
        <p:txBody>
          <a:bodyPr/>
          <a:lstStyle/>
          <a:p>
            <a:pPr lvl="0"/>
            <a:r>
              <a:rPr lang="en-US" sz="2000" b="1" dirty="0"/>
              <a:t>Trusted health care brand</a:t>
            </a:r>
            <a:endParaRPr lang="en-US" sz="1600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/>
              <a:t>American Hospital Association survey of most trusted health care brands within their primary service area ranked Nebraska Medicine 5</a:t>
            </a:r>
            <a:r>
              <a:rPr lang="en-US" sz="1600" baseline="30000" dirty="0"/>
              <a:t>th</a:t>
            </a:r>
            <a:r>
              <a:rPr lang="en-US" sz="1600" dirty="0"/>
              <a:t> in 2022 and 27</a:t>
            </a:r>
            <a:r>
              <a:rPr lang="en-US" sz="1600" baseline="30000" dirty="0"/>
              <a:t>th</a:t>
            </a:r>
            <a:r>
              <a:rPr lang="en-US" sz="1600" dirty="0"/>
              <a:t> in 2023.</a:t>
            </a:r>
          </a:p>
          <a:p>
            <a:pPr lvl="0"/>
            <a:endParaRPr lang="en-US" sz="1600" dirty="0"/>
          </a:p>
          <a:p>
            <a:pPr lvl="0"/>
            <a:r>
              <a:rPr lang="en-US" sz="2000" b="1" dirty="0"/>
              <a:t>Nursing care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Magnet recognition from the American Nurses Credentialing Center for the past 15 years.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 lvl="0"/>
            <a:r>
              <a:rPr lang="en-US" sz="2000" b="1" dirty="0"/>
              <a:t>Innovation and Technology</a:t>
            </a:r>
            <a:endParaRPr lang="en-US" sz="1600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HIMMS Analytical Stage 7 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designation for inpatient and outpatient primary care – the highest certification available for EMR adoption.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2000" b="1" dirty="0"/>
          </a:p>
          <a:p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566540" y="4741735"/>
            <a:ext cx="1262187" cy="401765"/>
          </a:xfrm>
        </p:spPr>
        <p:txBody>
          <a:bodyPr/>
          <a:lstStyle/>
          <a:p>
            <a:fld id="{815B9BD1-B367-D645-80D0-3B132E25E5D8}" type="slidenum">
              <a:rPr lang="en-US" smtClean="0"/>
              <a:t>5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1151A3A-940E-CCEC-2AE3-35EF5EA9D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15938"/>
            <a:ext cx="8128000" cy="520700"/>
          </a:xfrm>
        </p:spPr>
        <p:txBody>
          <a:bodyPr/>
          <a:lstStyle/>
          <a:p>
            <a:r>
              <a:rPr lang="en-US" sz="2800"/>
              <a:t>National Health System Recognition</a:t>
            </a:r>
          </a:p>
        </p:txBody>
      </p:sp>
    </p:spTree>
    <p:extLst>
      <p:ext uri="{BB962C8B-B14F-4D97-AF65-F5344CB8AC3E}">
        <p14:creationId xmlns:p14="http://schemas.microsoft.com/office/powerpoint/2010/main" val="3742847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47863" y="516317"/>
            <a:ext cx="8130765" cy="518430"/>
          </a:xfrm>
        </p:spPr>
        <p:txBody>
          <a:bodyPr/>
          <a:lstStyle/>
          <a:p>
            <a:r>
              <a:rPr lang="en-US" sz="2800"/>
              <a:t>Recognition as a Great Workplace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47863" y="1169130"/>
            <a:ext cx="8011937" cy="3294446"/>
          </a:xfrm>
        </p:spPr>
        <p:txBody>
          <a:bodyPr>
            <a:normAutofit/>
          </a:bodyPr>
          <a:lstStyle/>
          <a:p>
            <a:r>
              <a:rPr lang="en-US" sz="2000" b="1" dirty="0"/>
              <a:t>Forbes: </a:t>
            </a:r>
            <a:r>
              <a:rPr lang="en-US" sz="2000" dirty="0"/>
              <a:t>named to the list of </a:t>
            </a:r>
            <a:r>
              <a:rPr lang="en-US" sz="2000" b="1" dirty="0"/>
              <a:t>Nebraska’s Best Employers </a:t>
            </a:r>
            <a:r>
              <a:rPr lang="en-US" sz="2000" dirty="0"/>
              <a:t>for the fifth consecutive year.</a:t>
            </a:r>
          </a:p>
          <a:p>
            <a:endParaRPr lang="en-US" sz="2000" dirty="0"/>
          </a:p>
          <a:p>
            <a:r>
              <a:rPr lang="en-US" sz="2000" b="1" dirty="0"/>
              <a:t>National Safety Council: </a:t>
            </a:r>
            <a:r>
              <a:rPr lang="en-US" sz="2000" dirty="0"/>
              <a:t>named one of Nebraska’s safest companies for the 16</a:t>
            </a:r>
            <a:r>
              <a:rPr lang="en-US" sz="2000" baseline="30000" dirty="0"/>
              <a:t>th</a:t>
            </a:r>
            <a:r>
              <a:rPr lang="en-US" sz="2000" dirty="0"/>
              <a:t> consecutive year.</a:t>
            </a:r>
          </a:p>
          <a:p>
            <a:endParaRPr lang="en-US" sz="2000" dirty="0"/>
          </a:p>
          <a:p>
            <a:r>
              <a:rPr lang="en-US" sz="2000" b="1" dirty="0"/>
              <a:t>Human Rights Campaign: </a:t>
            </a:r>
            <a:r>
              <a:rPr lang="en-US" sz="2000" dirty="0"/>
              <a:t>named Nebraska’s only </a:t>
            </a:r>
            <a:r>
              <a:rPr lang="en-US" sz="2000" b="1" dirty="0"/>
              <a:t>LGTBQ+ Healthcare Equality Leader.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566540" y="4741735"/>
            <a:ext cx="1262187" cy="401765"/>
          </a:xfrm>
        </p:spPr>
        <p:txBody>
          <a:bodyPr/>
          <a:lstStyle/>
          <a:p>
            <a:fld id="{D92BB8B7-C693-FC4E-B1FD-18D4999BC1D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021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47863" y="516317"/>
            <a:ext cx="8130765" cy="428765"/>
          </a:xfrm>
        </p:spPr>
        <p:txBody>
          <a:bodyPr/>
          <a:lstStyle/>
          <a:p>
            <a:r>
              <a:rPr lang="en-US" sz="2800"/>
              <a:t>Clinical Program Recognition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4"/>
          </p:nvPr>
        </p:nvSpPr>
        <p:spPr>
          <a:xfrm>
            <a:off x="4712854" y="1162411"/>
            <a:ext cx="3965773" cy="3301165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1600" b="1" dirty="0"/>
              <a:t>Heart and Vascular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Performed 500</a:t>
            </a:r>
            <a:r>
              <a:rPr lang="en-US" sz="1600" baseline="30000" dirty="0"/>
              <a:t>th</a:t>
            </a:r>
            <a:r>
              <a:rPr lang="en-US" sz="1600" dirty="0"/>
              <a:t> heart transplant 2022.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One of the nation’s first ventricular assist device programs – 60+ procedures per year.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One of fewer than 60 programs named as a Pulmonary Hypertension Center of Excellence.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47863" y="1162411"/>
            <a:ext cx="3965771" cy="3301165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1600" b="1" dirty="0"/>
              <a:t>Fred &amp; Pamela Buffett Cancer Center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Nebraska’s only NCI-designated cancer center.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kern="100" dirty="0">
                <a:effectLst/>
                <a:ea typeface="Calibri" panose="020F0502020204030204" pitchFamily="34" charset="0"/>
              </a:rPr>
              <a:t>Pancreatic Cancer Center of Excellence for clinical care and academics.</a:t>
            </a:r>
            <a:r>
              <a:rPr lang="en-US" sz="1600" kern="100" dirty="0">
                <a:ea typeface="Calibri" panose="020F0502020204030204" pitchFamily="34" charset="0"/>
              </a:rPr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kern="100" dirty="0">
                <a:effectLst/>
                <a:ea typeface="Calibri" panose="020F0502020204030204" pitchFamily="34" charset="0"/>
              </a:rPr>
              <a:t>State’s only Comprehensive Center of Excellence for diagnosis and treatment of lymphatic diseases.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566540" y="4741735"/>
            <a:ext cx="1262187" cy="401765"/>
          </a:xfrm>
        </p:spPr>
        <p:txBody>
          <a:bodyPr/>
          <a:lstStyle/>
          <a:p>
            <a:fld id="{D92BB8B7-C693-FC4E-B1FD-18D4999BC1D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199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4F915-E1D1-EFA7-1A8C-ACBCC66CF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Clinical Program Recognition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F964D6-3761-80AB-BD9F-698BD6B9DBBB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sz="1600" b="1" dirty="0"/>
              <a:t>Maternity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Designated hospital champion for two campaigns in the Nebraska Safe Babies Initiative*:</a:t>
            </a:r>
            <a:endParaRPr lang="en-US" dirty="0">
              <a:effectLst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400" kern="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LEARN (Lactation Education Across Rural Nebraska)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400" kern="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Abusive Head Trauma/Shaken Baby Syndrome Prevention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0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07C339-CB18-161E-7A50-F3701C214E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1600" b="1" dirty="0"/>
              <a:t>Transplant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586 organ transplant patients in 2023.</a:t>
            </a:r>
            <a:endParaRPr lang="en-US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One of fewer than 10 transplant programs in the U.S. to offer all types of solid organ transplant.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Part of the American Society of Transplantation’s Living Donor Center of Excellence – </a:t>
            </a:r>
            <a:r>
              <a:rPr lang="en-US" sz="1200" dirty="0"/>
              <a:t>a program among corporate partners to remove barriers to living donor transplant.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120F4F-20B8-4273-E4C1-3A625147C9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0394A55-0D5E-E449-981A-A375C652BAC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523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4F915-E1D1-EFA7-1A8C-ACBCC66CF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Clinical Program Recognition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07C339-CB18-161E-7A50-F3701C214E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991" y="1098632"/>
            <a:ext cx="3788409" cy="347971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1600" b="1" dirty="0"/>
              <a:t>Neurological Sciences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Region’s only Comprehensive Stroke Center – the highest certification available.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Level 4 Epilepsy Center – the highest certification available.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Center of Excellence for: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Huntington’s disease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Multiple sclerosis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ALS (Lou Gehrig’s disease)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Spine program</a:t>
            </a:r>
            <a:r>
              <a:rPr lang="en-US" sz="1000" dirty="0"/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6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120F4F-20B8-4273-E4C1-3A625147C9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0394A55-0D5E-E449-981A-A375C652BACE}" type="slidenum">
              <a:rPr lang="en-US" smtClean="0"/>
              <a:t>9</a:t>
            </a:fld>
            <a:endParaRPr lang="en-US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9FF69C79-AB2B-BFB0-287F-9E2657DC6CE4}"/>
              </a:ext>
            </a:extLst>
          </p:cNvPr>
          <p:cNvSpPr txBox="1">
            <a:spLocks/>
          </p:cNvSpPr>
          <p:nvPr/>
        </p:nvSpPr>
        <p:spPr>
          <a:xfrm>
            <a:off x="4890219" y="1093828"/>
            <a:ext cx="3788409" cy="348452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None/>
              <a:defRPr sz="2400" b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2pPr>
            <a:lvl3pPr marL="914400" indent="0" algn="l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371600" indent="0" algn="l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828800" indent="0" algn="l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/>
              <a:t>Emergency and Trauma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State’s only Level 1 Trauma Center certified by the American College of Surgeons to provide adult and pediatric trauma care.</a:t>
            </a:r>
            <a:endParaRPr lang="en-US" sz="12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Two busiest emergency departments in the state – 92,500 emergency visits per year.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Designated Pediatric-Friendly Hospital by Nebraska Department of Health &amp; Human Services (2024).</a:t>
            </a:r>
            <a:endParaRPr lang="en-US" sz="1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600" dirty="0"/>
          </a:p>
        </p:txBody>
      </p:sp>
    </p:spTree>
    <p:extLst>
      <p:ext uri="{BB962C8B-B14F-4D97-AF65-F5344CB8AC3E}">
        <p14:creationId xmlns:p14="http://schemas.microsoft.com/office/powerpoint/2010/main" val="2629550318"/>
      </p:ext>
    </p:extLst>
  </p:cSld>
  <p:clrMapOvr>
    <a:masterClrMapping/>
  </p:clrMapOvr>
</p:sld>
</file>

<file path=ppt/theme/theme1.xml><?xml version="1.0" encoding="utf-8"?>
<a:theme xmlns:a="http://schemas.openxmlformats.org/drawingml/2006/main" name="NeMed_Presentation">
  <a:themeElements>
    <a:clrScheme name="NebMed">
      <a:dk1>
        <a:sysClr val="windowText" lastClr="000000"/>
      </a:dk1>
      <a:lt1>
        <a:sysClr val="window" lastClr="FFFFFF"/>
      </a:lt1>
      <a:dk2>
        <a:srgbClr val="303B41"/>
      </a:dk2>
      <a:lt2>
        <a:srgbClr val="DCDDDF"/>
      </a:lt2>
      <a:accent1>
        <a:srgbClr val="AD122A"/>
      </a:accent1>
      <a:accent2>
        <a:srgbClr val="005E63"/>
      </a:accent2>
      <a:accent3>
        <a:srgbClr val="00B2B9"/>
      </a:accent3>
      <a:accent4>
        <a:srgbClr val="A1B426"/>
      </a:accent4>
      <a:accent5>
        <a:srgbClr val="F26721"/>
      </a:accent5>
      <a:accent6>
        <a:srgbClr val="FCB614"/>
      </a:accent6>
      <a:hlink>
        <a:srgbClr val="002957"/>
      </a:hlink>
      <a:folHlink>
        <a:srgbClr val="129DB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CAF8FA3DFF954E9454EEB856B16B17" ma:contentTypeVersion="31" ma:contentTypeDescription="Create a new document." ma:contentTypeScope="" ma:versionID="6ed655dbea55e7b2ba29a4046183b5e8">
  <xsd:schema xmlns:xsd="http://www.w3.org/2001/XMLSchema" xmlns:xs="http://www.w3.org/2001/XMLSchema" xmlns:p="http://schemas.microsoft.com/office/2006/metadata/properties" xmlns:ns2="8adbdb8a-18f4-4363-96a6-c9bea51512e4" xmlns:ns3="3af7b607-6fdc-4fff-b240-9e0c29dd49e8" targetNamespace="http://schemas.microsoft.com/office/2006/metadata/properties" ma:root="true" ma:fieldsID="31489c9107fedfd34428bb7a38e2019d" ns2:_="" ns3:_="">
    <xsd:import namespace="8adbdb8a-18f4-4363-96a6-c9bea51512e4"/>
    <xsd:import namespace="3af7b607-6fdc-4fff-b240-9e0c29dd49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LaunchDate" minOccurs="0"/>
                <xsd:element ref="ns2:Component" minOccurs="0"/>
                <xsd:element ref="ns2:MediaLengthInSeconds" minOccurs="0"/>
                <xsd:element ref="ns2:Meeting_x0020_notes" minOccurs="0"/>
                <xsd:element ref="ns2:Tag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dbdb8a-18f4-4363-96a6-c9bea51512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aunchDate" ma:index="20" nillable="true" ma:displayName="Launch Date" ma:format="Dropdown" ma:internalName="LaunchDate">
      <xsd:simpleType>
        <xsd:restriction base="dms:Text">
          <xsd:maxLength value="255"/>
        </xsd:restriction>
      </xsd:simpleType>
    </xsd:element>
    <xsd:element name="Component" ma:index="21" nillable="true" ma:displayName="Component" ma:format="Dropdown" ma:internalName="Component">
      <xsd:simpleType>
        <xsd:restriction base="dms:Text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Meeting_x0020_notes" ma:index="23" nillable="true" ma:displayName="Meeting notes" ma:default="1" ma:internalName="Meeting_x0020_notes">
      <xsd:simpleType>
        <xsd:restriction base="dms:Boolean"/>
      </xsd:simpleType>
    </xsd:element>
    <xsd:element name="Tags" ma:index="24" nillable="true" ma:displayName="Tags" ma:format="Dropdown" ma:internalName="Tags">
      <xsd:simpleType>
        <xsd:union memberTypes="dms:Text">
          <xsd:simpleType>
            <xsd:restriction base="dms:Choice">
              <xsd:enumeration value="SEO"/>
              <xsd:enumeration value="Choice 2"/>
              <xsd:enumeration value="Choice 3"/>
            </xsd:restriction>
          </xsd:simpleType>
        </xsd:union>
      </xsd:simpleType>
    </xsd:element>
    <xsd:element name="lcf76f155ced4ddcb4097134ff3c332f" ma:index="26" nillable="true" ma:taxonomy="true" ma:internalName="lcf76f155ced4ddcb4097134ff3c332f" ma:taxonomyFieldName="MediaServiceImageTags" ma:displayName="Image Tags" ma:readOnly="false" ma:fieldId="{5cf76f15-5ced-4ddc-b409-7134ff3c332f}" ma:taxonomyMulti="true" ma:sspId="ea1d4a69-9812-4340-96bf-3c602401902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8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f7b607-6fdc-4fff-b240-9e0c29dd49e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7" nillable="true" ma:displayName="Taxonomy Catch All Column" ma:hidden="true" ma:list="{03f20226-2186-45a7-966a-d00638f8acd9}" ma:internalName="TaxCatchAll" ma:showField="CatchAllData" ma:web="3af7b607-6fdc-4fff-b240-9e0c29dd49e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mponent xmlns="8adbdb8a-18f4-4363-96a6-c9bea51512e4" xsi:nil="true"/>
    <Tags xmlns="8adbdb8a-18f4-4363-96a6-c9bea51512e4" xsi:nil="true"/>
    <TaxCatchAll xmlns="3af7b607-6fdc-4fff-b240-9e0c29dd49e8" xsi:nil="true"/>
    <lcf76f155ced4ddcb4097134ff3c332f xmlns="8adbdb8a-18f4-4363-96a6-c9bea51512e4">
      <Terms xmlns="http://schemas.microsoft.com/office/infopath/2007/PartnerControls"/>
    </lcf76f155ced4ddcb4097134ff3c332f>
    <LaunchDate xmlns="8adbdb8a-18f4-4363-96a6-c9bea51512e4" xsi:nil="true"/>
    <Meeting_x0020_notes xmlns="8adbdb8a-18f4-4363-96a6-c9bea51512e4">true</Meeting_x0020_notes>
  </documentManagement>
</p:properties>
</file>

<file path=customXml/itemProps1.xml><?xml version="1.0" encoding="utf-8"?>
<ds:datastoreItem xmlns:ds="http://schemas.openxmlformats.org/officeDocument/2006/customXml" ds:itemID="{42FCF75C-71CA-4EFE-BB64-055CFEB3280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CA503CC-98F7-4E8A-8344-54870E368F44}">
  <ds:schemaRefs>
    <ds:schemaRef ds:uri="3af7b607-6fdc-4fff-b240-9e0c29dd49e8"/>
    <ds:schemaRef ds:uri="8adbdb8a-18f4-4363-96a6-c9bea51512e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2BB66AF0-BBD1-44B9-B6D6-1E645106DADE}">
  <ds:schemaRefs>
    <ds:schemaRef ds:uri="3af7b607-6fdc-4fff-b240-9e0c29dd49e8"/>
    <ds:schemaRef ds:uri="8adbdb8a-18f4-4363-96a6-c9bea51512e4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846</Words>
  <Application>Microsoft Office PowerPoint</Application>
  <PresentationFormat>On-screen Show (16:9)</PresentationFormat>
  <Paragraphs>150</Paragraphs>
  <Slides>13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Courier New</vt:lpstr>
      <vt:lpstr>Symbol</vt:lpstr>
      <vt:lpstr>Times New Roman</vt:lpstr>
      <vt:lpstr>NeMed_Presentation</vt:lpstr>
      <vt:lpstr>Nebraska Medicine </vt:lpstr>
      <vt:lpstr>National Hospital Awards</vt:lpstr>
      <vt:lpstr>National Hospital Awards</vt:lpstr>
      <vt:lpstr>National Hospital Awards</vt:lpstr>
      <vt:lpstr>National Health System Recognition</vt:lpstr>
      <vt:lpstr>Recognition as a Great Workplace</vt:lpstr>
      <vt:lpstr>Clinical Program Recognition</vt:lpstr>
      <vt:lpstr>Clinical Program Recognition</vt:lpstr>
      <vt:lpstr>Clinical Program Recognition</vt:lpstr>
      <vt:lpstr>Clinical Program Recognition</vt:lpstr>
      <vt:lpstr>Additional Fast Facts</vt:lpstr>
      <vt:lpstr>Additional Fast Facts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</dc:creator>
  <cp:lastModifiedBy>Dahlheim, Gregg A</cp:lastModifiedBy>
  <cp:revision>2</cp:revision>
  <dcterms:created xsi:type="dcterms:W3CDTF">2014-09-17T15:14:42Z</dcterms:created>
  <dcterms:modified xsi:type="dcterms:W3CDTF">2024-03-11T15:26:56Z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0x010100D8CAF8FA3DFF954E9454EEB856B16B17</vt:lpwstr>
  </property>
  <property fmtid="{D5CDD505-2E9C-101B-9397-08002B2CF9AE}" pid="3" name="MediaServiceImageTags">
    <vt:lpwstr/>
  </property>
</Properties>
</file>