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7" r:id="rId4"/>
  </p:sldMasterIdLst>
  <p:notesMasterIdLst>
    <p:notesMasterId r:id="rId11"/>
  </p:notesMasterIdLst>
  <p:handoutMasterIdLst>
    <p:handoutMasterId r:id="rId12"/>
  </p:handoutMasterIdLst>
  <p:sldIdLst>
    <p:sldId id="274" r:id="rId5"/>
    <p:sldId id="275" r:id="rId6"/>
    <p:sldId id="276" r:id="rId7"/>
    <p:sldId id="277" r:id="rId8"/>
    <p:sldId id="278" r:id="rId9"/>
    <p:sldId id="279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122A"/>
    <a:srgbClr val="989EA3"/>
    <a:srgbClr val="AC1F2D"/>
    <a:srgbClr val="C3CD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F3E40B-CFED-4A4D-BC1C-E63B682C1BFD}" v="6" dt="2024-04-05T14:11:18.2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94" autoAdjust="0"/>
    <p:restoredTop sz="94626" autoAdjust="0"/>
  </p:normalViewPr>
  <p:slideViewPr>
    <p:cSldViewPr snapToGrid="0" snapToObjects="1">
      <p:cViewPr varScale="1">
        <p:scale>
          <a:sx n="152" d="100"/>
          <a:sy n="152" d="100"/>
        </p:scale>
        <p:origin x="184" y="3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ris, Lindsay J" userId="da7bad9c-5008-48cc-9e14-17f31d2c0cff" providerId="ADAL" clId="{49F3E40B-CFED-4A4D-BC1C-E63B682C1BFD}"/>
    <pc:docChg chg="modMainMaster">
      <pc:chgData name="Harris, Lindsay J" userId="da7bad9c-5008-48cc-9e14-17f31d2c0cff" providerId="ADAL" clId="{49F3E40B-CFED-4A4D-BC1C-E63B682C1BFD}" dt="2024-04-05T14:11:18.211" v="5"/>
      <pc:docMkLst>
        <pc:docMk/>
      </pc:docMkLst>
      <pc:sldMasterChg chg="modSldLayout">
        <pc:chgData name="Harris, Lindsay J" userId="da7bad9c-5008-48cc-9e14-17f31d2c0cff" providerId="ADAL" clId="{49F3E40B-CFED-4A4D-BC1C-E63B682C1BFD}" dt="2024-04-05T14:11:18.211" v="5"/>
        <pc:sldMasterMkLst>
          <pc:docMk/>
          <pc:sldMasterMk cId="1391905964" sldId="2147483737"/>
        </pc:sldMasterMkLst>
        <pc:sldLayoutChg chg="setBg">
          <pc:chgData name="Harris, Lindsay J" userId="da7bad9c-5008-48cc-9e14-17f31d2c0cff" providerId="ADAL" clId="{49F3E40B-CFED-4A4D-BC1C-E63B682C1BFD}" dt="2024-04-05T14:11:18.211" v="5"/>
          <pc:sldLayoutMkLst>
            <pc:docMk/>
            <pc:sldMasterMk cId="1391905964" sldId="2147483737"/>
            <pc:sldLayoutMk cId="4176191103" sldId="2147483743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F0D0E-F824-F145-B797-50BF7CF99B0D}" type="datetimeFigureOut">
              <a:rPr lang="en-US" smtClean="0"/>
              <a:t>4/5/24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F3FCD-09B4-1546-A6D3-DC6AB0837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1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DF3FB-3A81-574A-ACE1-7E8AEF5E20AC}" type="datetimeFigureOut">
              <a:rPr lang="en-US" smtClean="0"/>
              <a:t>4/5/24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222C4-F27E-A04C-AFC9-2EFDC34C9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683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8085" y="1718427"/>
            <a:ext cx="8502086" cy="1419380"/>
          </a:xfrm>
        </p:spPr>
        <p:txBody>
          <a:bodyPr anchor="t" anchorCtr="0">
            <a:noAutofit/>
          </a:bodyPr>
          <a:lstStyle>
            <a:lvl1pPr algn="l">
              <a:lnSpc>
                <a:spcPct val="80000"/>
              </a:lnSpc>
              <a:defRPr sz="4000" b="1" i="0" baseline="0">
                <a:solidFill>
                  <a:schemeClr val="tx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8085" y="3361044"/>
            <a:ext cx="8502086" cy="691889"/>
          </a:xfrm>
        </p:spPr>
        <p:txBody>
          <a:bodyPr>
            <a:normAutofit/>
          </a:bodyPr>
          <a:lstStyle>
            <a:lvl1pPr marL="0" indent="0" algn="l">
              <a:buNone/>
              <a:defRPr sz="2400" b="1" i="0" baseline="0">
                <a:solidFill>
                  <a:schemeClr val="tx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00855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Slide - Paragraph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4985" y="559860"/>
            <a:ext cx="8537551" cy="457103"/>
          </a:xfrm>
        </p:spPr>
        <p:txBody>
          <a:bodyPr tIns="0" bIns="0"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22772" y="1216805"/>
            <a:ext cx="8539873" cy="3290312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400">
                <a:latin typeface="Arial"/>
                <a:cs typeface="Arial"/>
              </a:defRPr>
            </a:lvl2pPr>
            <a:lvl3pPr>
              <a:lnSpc>
                <a:spcPct val="90000"/>
              </a:lnSpc>
              <a:defRPr sz="2400"/>
            </a:lvl3pPr>
            <a:lvl4pPr>
              <a:lnSpc>
                <a:spcPct val="90000"/>
              </a:lnSpc>
              <a:defRPr sz="2400"/>
            </a:lvl4pPr>
            <a:lvl5pPr>
              <a:lnSpc>
                <a:spcPct val="90000"/>
              </a:lnSpc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631" y="4671694"/>
            <a:ext cx="504281" cy="22142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989EA3"/>
                </a:solidFill>
                <a:latin typeface="Arial"/>
                <a:cs typeface="Arial"/>
              </a:defRPr>
            </a:lvl1pPr>
          </a:lstStyle>
          <a:p>
            <a:fld id="{D0394A55-0D5E-E449-981A-A375C652B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38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- Bullet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774" y="559859"/>
            <a:ext cx="8553450" cy="5202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2772" y="1216805"/>
            <a:ext cx="8546907" cy="3290312"/>
          </a:xfrm>
        </p:spPr>
        <p:txBody>
          <a:bodyPr>
            <a:noAutofit/>
          </a:bodyPr>
          <a:lstStyle>
            <a:lvl1pPr marL="342900" indent="-342900">
              <a:lnSpc>
                <a:spcPct val="90000"/>
              </a:lnSpc>
              <a:buFont typeface="Arial"/>
              <a:buChar char="•"/>
              <a:defRPr sz="2400"/>
            </a:lvl1pPr>
            <a:lvl2pPr>
              <a:lnSpc>
                <a:spcPct val="90000"/>
              </a:lnSpc>
              <a:defRPr sz="2400">
                <a:latin typeface="Arial"/>
                <a:cs typeface="Arial"/>
              </a:defRPr>
            </a:lvl2pPr>
            <a:lvl3pPr>
              <a:lnSpc>
                <a:spcPct val="90000"/>
              </a:lnSpc>
              <a:defRPr sz="2400"/>
            </a:lvl3pPr>
            <a:lvl4pPr>
              <a:lnSpc>
                <a:spcPct val="90000"/>
              </a:lnSpc>
              <a:defRPr sz="2400"/>
            </a:lvl4pPr>
            <a:lvl5pPr>
              <a:lnSpc>
                <a:spcPct val="90000"/>
              </a:lnSpc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835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Slide - 2 Columns - Paragraph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775" y="559859"/>
            <a:ext cx="8546905" cy="5202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4"/>
          </p:nvPr>
        </p:nvSpPr>
        <p:spPr>
          <a:xfrm>
            <a:off x="4704686" y="1210358"/>
            <a:ext cx="4164993" cy="3296760"/>
          </a:xfrm>
        </p:spPr>
        <p:txBody>
          <a:bodyPr anchor="t">
            <a:norm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322775" y="1210358"/>
            <a:ext cx="4164993" cy="3296760"/>
          </a:xfrm>
        </p:spPr>
        <p:txBody>
          <a:bodyPr anchor="t">
            <a:norm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634" y="4671694"/>
            <a:ext cx="504281" cy="22142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989EA3"/>
                </a:solidFill>
                <a:latin typeface="Arial"/>
                <a:cs typeface="Arial"/>
              </a:defRPr>
            </a:lvl1pPr>
          </a:lstStyle>
          <a:p>
            <a:fld id="{D0394A55-0D5E-E449-981A-A375C652B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570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- 2 Columns - Bullet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774" y="559859"/>
            <a:ext cx="8546906" cy="5202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4"/>
          </p:nvPr>
        </p:nvSpPr>
        <p:spPr>
          <a:xfrm>
            <a:off x="4704686" y="1210358"/>
            <a:ext cx="4164993" cy="3296760"/>
          </a:xfrm>
        </p:spPr>
        <p:txBody>
          <a:bodyPr anchor="t">
            <a:normAutofit/>
          </a:bodyPr>
          <a:lstStyle>
            <a:lvl1pPr marL="342900" indent="-342900">
              <a:buFont typeface="Arial"/>
              <a:buChar char="•"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322775" y="1210358"/>
            <a:ext cx="4164993" cy="3296760"/>
          </a:xfrm>
        </p:spPr>
        <p:txBody>
          <a:bodyPr anchor="t">
            <a:normAutofit/>
          </a:bodyPr>
          <a:lstStyle>
            <a:lvl1pPr marL="342900" indent="-342900">
              <a:buFont typeface="Arial"/>
              <a:buChar char="•"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603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losing Slide - Logo and Campu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619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 -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632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5740" y="559859"/>
            <a:ext cx="8546906" cy="52020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en-US" dirty="0"/>
              <a:t>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5740" y="1210358"/>
            <a:ext cx="8546906" cy="3296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99" y="4671694"/>
            <a:ext cx="504281" cy="22142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989EA3"/>
                </a:solidFill>
                <a:latin typeface="Arial"/>
                <a:cs typeface="Arial"/>
              </a:defRPr>
            </a:lvl1pPr>
          </a:lstStyle>
          <a:p>
            <a:fld id="{D0394A55-0D5E-E449-981A-A375C652B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90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40" r:id="rId2"/>
    <p:sldLayoutId id="2147483754" r:id="rId3"/>
    <p:sldLayoutId id="2147483742" r:id="rId4"/>
    <p:sldLayoutId id="2147483755" r:id="rId5"/>
    <p:sldLayoutId id="2147483743" r:id="rId6"/>
    <p:sldLayoutId id="2147483753" r:id="rId7"/>
  </p:sldLayoutIdLst>
  <p:hf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600" b="1" i="0" kern="1200" baseline="0">
          <a:solidFill>
            <a:srgbClr val="AD122A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ct val="90000"/>
        </a:lnSpc>
        <a:spcBef>
          <a:spcPct val="20000"/>
        </a:spcBef>
        <a:buFontTx/>
        <a:buNone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BCA0A-539A-0CFF-51B7-81856651D2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782AFC-BE94-E584-53DF-46BC90709F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9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81D84-D78B-8084-DF9F-A3C10CFA2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E7030-232F-4314-A38C-1324046A4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dirty="0"/>
              <a:t>Click to edit Master text styles</a:t>
            </a:r>
          </a:p>
          <a:p>
            <a:pPr lvl="1"/>
            <a:r>
              <a:rPr lang="en-US" sz="1600" dirty="0"/>
              <a:t>Second level</a:t>
            </a:r>
          </a:p>
          <a:p>
            <a:pPr lvl="2"/>
            <a:r>
              <a:rPr lang="en-US" sz="1600" dirty="0"/>
              <a:t>Third level</a:t>
            </a:r>
          </a:p>
          <a:p>
            <a:pPr lvl="3"/>
            <a:r>
              <a:rPr lang="en-US" sz="1600" dirty="0"/>
              <a:t>Fourth level</a:t>
            </a:r>
          </a:p>
          <a:p>
            <a:pPr lvl="4"/>
            <a:r>
              <a:rPr lang="en-US" sz="1600" dirty="0"/>
              <a:t>Fifth level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F51F8-5466-0E4F-78CC-CFD646B41C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156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563B6-3998-DE5D-EC4A-B9430FFAE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5159B3-0944-CB5C-3830-02138EFF5B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1AAD68-3B7A-CA02-46C4-28C29D559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dirty="0"/>
              <a:t>Click to edit Master text styles</a:t>
            </a:r>
          </a:p>
          <a:p>
            <a:pPr lvl="1"/>
            <a:r>
              <a:rPr lang="en-US" sz="1600" dirty="0"/>
              <a:t>Second level</a:t>
            </a:r>
          </a:p>
          <a:p>
            <a:pPr lvl="2"/>
            <a:r>
              <a:rPr lang="en-US" sz="1600" dirty="0"/>
              <a:t>Third level</a:t>
            </a:r>
          </a:p>
          <a:p>
            <a:pPr lvl="3"/>
            <a:r>
              <a:rPr lang="en-US" sz="1600" dirty="0"/>
              <a:t>Fourth level</a:t>
            </a:r>
          </a:p>
          <a:p>
            <a:pPr lvl="4"/>
            <a:r>
              <a:rPr lang="en-US" sz="1600" dirty="0"/>
              <a:t>Fifth 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497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498FC-D3D8-9740-F940-C3A74DD80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70F812-CE04-9848-E4A8-306DFE18514B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109932-1743-708F-48B0-85A54E7398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BFA32-1B39-DBC2-3EC6-B1AE9B460B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378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1105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042416"/>
      </p:ext>
    </p:extLst>
  </p:cSld>
  <p:clrMapOvr>
    <a:masterClrMapping/>
  </p:clrMapOvr>
</p:sld>
</file>

<file path=ppt/theme/theme1.xml><?xml version="1.0" encoding="utf-8"?>
<a:theme xmlns:a="http://schemas.openxmlformats.org/drawingml/2006/main" name="NeMed_Presentation">
  <a:themeElements>
    <a:clrScheme name="NebMed">
      <a:dk1>
        <a:sysClr val="windowText" lastClr="000000"/>
      </a:dk1>
      <a:lt1>
        <a:sysClr val="window" lastClr="FFFFFF"/>
      </a:lt1>
      <a:dk2>
        <a:srgbClr val="303B41"/>
      </a:dk2>
      <a:lt2>
        <a:srgbClr val="DCDDDF"/>
      </a:lt2>
      <a:accent1>
        <a:srgbClr val="AD122A"/>
      </a:accent1>
      <a:accent2>
        <a:srgbClr val="005E63"/>
      </a:accent2>
      <a:accent3>
        <a:srgbClr val="00B2B9"/>
      </a:accent3>
      <a:accent4>
        <a:srgbClr val="A1B426"/>
      </a:accent4>
      <a:accent5>
        <a:srgbClr val="F26721"/>
      </a:accent5>
      <a:accent6>
        <a:srgbClr val="FCB614"/>
      </a:accent6>
      <a:hlink>
        <a:srgbClr val="002957"/>
      </a:hlink>
      <a:folHlink>
        <a:srgbClr val="129D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2490255-e9f2-4db5-8b07-361fafec5145" xsi:nil="true"/>
    <lcf76f155ced4ddcb4097134ff3c332f xmlns="86915b5c-bb2e-47f7-b78f-1a432347bf28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DD48FC9E49EB4DBD6FED31D6A3E83B" ma:contentTypeVersion="16" ma:contentTypeDescription="Create a new document." ma:contentTypeScope="" ma:versionID="1eca773511dd67827c7c27063a4fcafa">
  <xsd:schema xmlns:xsd="http://www.w3.org/2001/XMLSchema" xmlns:xs="http://www.w3.org/2001/XMLSchema" xmlns:p="http://schemas.microsoft.com/office/2006/metadata/properties" xmlns:ns2="a785ad58-1d57-4f8a-aa71-77170459bd0d" xmlns:ns3="86915b5c-bb2e-47f7-b78f-1a432347bf28" xmlns:ns4="62490255-e9f2-4db5-8b07-361fafec5145" targetNamespace="http://schemas.microsoft.com/office/2006/metadata/properties" ma:root="true" ma:fieldsID="06f218df2730cc45e12799fc4feef2bd" ns2:_="" ns3:_="" ns4:_="">
    <xsd:import namespace="a785ad58-1d57-4f8a-aa71-77170459bd0d"/>
    <xsd:import namespace="86915b5c-bb2e-47f7-b78f-1a432347bf28"/>
    <xsd:import namespace="62490255-e9f2-4db5-8b07-361fafec514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85ad58-1d57-4f8a-aa71-77170459b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_x0024_Resources_x003a_core_x002c_SharedWithFieldDisplayName_x003b_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15b5c-bb2e-47f7-b78f-1a432347bf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ea1d4a69-9812-4340-96bf-3c60240190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490255-e9f2-4db5-8b07-361fafec5145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d92646b5-b34e-49e9-a6e2-efac7e8fe868}" ma:internalName="TaxCatchAll" ma:showField="CatchAllData" ma:web="62490255-e9f2-4db5-8b07-361fafec51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47CA4B-5282-4557-B21D-ED910B2F55E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DA9D62-2D65-49DA-B6D8-9EEAABD44350}">
  <ds:schemaRefs>
    <ds:schemaRef ds:uri="http://purl.org/dc/elements/1.1/"/>
    <ds:schemaRef ds:uri="86915b5c-bb2e-47f7-b78f-1a432347bf28"/>
    <ds:schemaRef ds:uri="http://schemas.microsoft.com/office/2006/documentManagement/types"/>
    <ds:schemaRef ds:uri="http://purl.org/dc/terms/"/>
    <ds:schemaRef ds:uri="http://schemas.microsoft.com/office/infopath/2007/PartnerControls"/>
    <ds:schemaRef ds:uri="a785ad58-1d57-4f8a-aa71-77170459bd0d"/>
    <ds:schemaRef ds:uri="http://schemas.microsoft.com/office/2006/metadata/properties"/>
    <ds:schemaRef ds:uri="http://schemas.openxmlformats.org/package/2006/metadata/core-properties"/>
    <ds:schemaRef ds:uri="62490255-e9f2-4db5-8b07-361fafec514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1854923-EE8B-4EFA-95C0-5A2D7FAB01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85ad58-1d57-4f8a-aa71-77170459bd0d"/>
    <ds:schemaRef ds:uri="86915b5c-bb2e-47f7-b78f-1a432347bf28"/>
    <ds:schemaRef ds:uri="62490255-e9f2-4db5-8b07-361fafec51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31</Words>
  <Application>Microsoft Macintosh PowerPoint</Application>
  <PresentationFormat>On-screen Show (16:9)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NeMed_Presentation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</dc:creator>
  <cp:lastModifiedBy>Harris, Lindsay J</cp:lastModifiedBy>
  <cp:revision>49</cp:revision>
  <dcterms:created xsi:type="dcterms:W3CDTF">2014-09-17T15:14:42Z</dcterms:created>
  <dcterms:modified xsi:type="dcterms:W3CDTF">2024-04-05T14:11:28Z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8100</vt:r8>
  </property>
  <property fmtid="{D5CDD505-2E9C-101B-9397-08002B2CF9AE}" pid="3" name="ContentTypeId">
    <vt:lpwstr>0x01010084DD48FC9E49EB4DBD6FED31D6A3E83B</vt:lpwstr>
  </property>
  <property fmtid="{D5CDD505-2E9C-101B-9397-08002B2CF9AE}" pid="4" name="MediaServiceImageTags">
    <vt:lpwstr/>
  </property>
</Properties>
</file>