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61" r:id="rId2"/>
    <p:sldId id="262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0">
          <p15:clr>
            <a:srgbClr val="A4A3A4"/>
          </p15:clr>
        </p15:guide>
        <p15:guide id="2" pos="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D122A"/>
    <a:srgbClr val="850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51" autoAdjust="0"/>
    <p:restoredTop sz="94551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3816" y="192"/>
      </p:cViewPr>
      <p:guideLst>
        <p:guide orient="horz" pos="860"/>
        <p:guide pos="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547AE-8335-0942-9275-E06D3B20238E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97955-1AB5-924C-9AD7-4FEB5C95F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22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08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red text&#10;&#10;Description automatically generated">
            <a:extLst>
              <a:ext uri="{FF2B5EF4-FFF2-40B4-BE49-F238E27FC236}">
                <a16:creationId xmlns:a16="http://schemas.microsoft.com/office/drawing/2014/main" id="{597C2BE6-02D6-1FBD-94CF-451D13D850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2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 baseline="0">
          <a:solidFill>
            <a:srgbClr val="AD122A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850" b="0" kern="1200">
          <a:solidFill>
            <a:schemeClr val="tx1"/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1100" kern="1200">
          <a:solidFill>
            <a:schemeClr val="tx1"/>
          </a:solidFill>
          <a:latin typeface="Arial"/>
          <a:ea typeface="+mn-ea"/>
          <a:cs typeface="Arial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100" kern="1200">
          <a:solidFill>
            <a:schemeClr val="tx1"/>
          </a:solidFill>
          <a:latin typeface="Arial"/>
          <a:ea typeface="+mn-ea"/>
          <a:cs typeface="Arial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100" kern="1200">
          <a:solidFill>
            <a:schemeClr val="tx1"/>
          </a:solidFill>
          <a:latin typeface="Arial"/>
          <a:ea typeface="+mn-ea"/>
          <a:cs typeface="Arial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1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D0DF95-438C-3B41-9584-B494F431EE9C}"/>
              </a:ext>
            </a:extLst>
          </p:cNvPr>
          <p:cNvSpPr txBox="1"/>
          <p:nvPr/>
        </p:nvSpPr>
        <p:spPr>
          <a:xfrm>
            <a:off x="388036" y="13208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Headline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D91BF0-F5B3-0443-BA1B-D77A8A8A54C6}"/>
              </a:ext>
            </a:extLst>
          </p:cNvPr>
          <p:cNvSpPr txBox="1"/>
          <p:nvPr/>
        </p:nvSpPr>
        <p:spPr>
          <a:xfrm>
            <a:off x="376238" y="1874490"/>
            <a:ext cx="6799262" cy="586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20000"/>
              </a:lnSpc>
            </a:pP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Ehenem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dolo cor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reiusam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ut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untiis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simusdaes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natus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quunt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as ut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natento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qui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iurissimi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esti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bernate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pre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veresto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blatem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Dolorporem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reptata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quunda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volentust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si opta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alitiur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reperum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expedi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rem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voluptas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endese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quassi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coresenim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quamus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</a:t>
            </a:r>
          </a:p>
          <a:p>
            <a:pPr rtl="0">
              <a:lnSpc>
                <a:spcPct val="120000"/>
              </a:lnSpc>
            </a:pPr>
            <a:endParaRPr lang="fr-FR" sz="1050" b="0" i="0" u="none" strike="noStrike" kern="1200" baseline="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Ga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ciis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explaut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emporpo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restio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Pic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nulparum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remporporpor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minctus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nonecti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atendam,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occatur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aperum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dipieturis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doluptur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arunt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evelibuscia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doluptatium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volor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ipsunt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si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hariatem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que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ilibus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si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que es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endae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non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pratatis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excero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quiditatiis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rempori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ut et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aspelibeaqui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sunt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experibero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ommosti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ditatem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as.</a:t>
            </a:r>
          </a:p>
          <a:p>
            <a:pPr rtl="0">
              <a:lnSpc>
                <a:spcPct val="120000"/>
              </a:lnSpc>
            </a:pPr>
            <a:endParaRPr lang="pt-BR" sz="1050" b="0" i="0" u="none" strike="noStrike" kern="1200" baseline="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Into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qui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nissi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nonsequam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eatatur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vel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est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porias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ipsum in rem et pores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ant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essundi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to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eosapistia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destibus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quod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estis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sequo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berum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opta quia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volupta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nullacc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aborum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lacerorro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il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non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con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cullupta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remquidesed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ma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quide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diciduntor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lamet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accaborrum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non est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elique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vendae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perciume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ab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illaccu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ptiaecum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saeri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ab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idelibus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aligendio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od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que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sust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venit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mod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magnatur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simagnam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era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doluptatin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nonsequam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inctibus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debis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andes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audae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oditatiam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solori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tenis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cum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etum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</a:t>
            </a:r>
          </a:p>
          <a:p>
            <a:pPr rtl="0">
              <a:lnSpc>
                <a:spcPct val="120000"/>
              </a:lnSpc>
            </a:pPr>
            <a:endParaRPr lang="fr-FR" sz="1000" dirty="0">
              <a:latin typeface="Arial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en-US" sz="1100" b="1" i="0" u="none" strike="noStrike" kern="1200" baseline="0" dirty="0">
                <a:solidFill>
                  <a:srgbClr val="AD122A"/>
                </a:solidFill>
                <a:latin typeface="Arial"/>
                <a:ea typeface="+mn-ea"/>
                <a:cs typeface="Arial"/>
              </a:rPr>
              <a:t>SUBHEAD</a:t>
            </a:r>
            <a:endParaRPr lang="fr-FR" sz="1100" b="0" i="0" u="none" strike="noStrike" kern="1200" baseline="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Ga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ciis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explaut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emporpo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restio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Pic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nulparum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remporporpor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minctus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nonecti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atendam,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occatur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aperum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dipieturis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doluptur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arunt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evelibuscia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doluptatium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volor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ipsunt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si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hariatem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que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ilibus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si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que es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endae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non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pratatis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excero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quiditatiis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rempori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ut et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aspelibeaqui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sunt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experibero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ommosti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ditatem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as.</a:t>
            </a:r>
          </a:p>
          <a:p>
            <a:pPr rtl="0">
              <a:lnSpc>
                <a:spcPct val="120000"/>
              </a:lnSpc>
            </a:pPr>
            <a:endParaRPr lang="pt-BR" sz="1050" b="0" i="0" u="none" strike="noStrike" kern="1200" baseline="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Into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qui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nissi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nonsequam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eatatur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vel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est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porias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ipsum in rem et pores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ant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essundi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to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eosapistia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destibus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quod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estis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sequo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berum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opta quia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volupta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nullacc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aborum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lacerorro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il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non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con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cullupta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remquidesed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ma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quide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diciduntor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lamet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accaborrum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non est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elique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vendae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perciume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ab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illaccu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ptiaecum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saeri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ab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idelibus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aligendio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od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que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sust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venit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mod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magnatur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simagnam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era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doluptatin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nonsequam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inctibus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debis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andes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audae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oditatiam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solori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tenis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cum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etum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</a:t>
            </a:r>
            <a:endParaRPr lang="en-US" sz="1050" baseline="0" dirty="0">
              <a:latin typeface="Arial"/>
              <a:cs typeface="Arial"/>
            </a:endParaRPr>
          </a:p>
          <a:p>
            <a:pPr rtl="0"/>
            <a:endParaRPr lang="en-US" sz="10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107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D0DF95-438C-3B41-9584-B494F431EE9C}"/>
              </a:ext>
            </a:extLst>
          </p:cNvPr>
          <p:cNvSpPr txBox="1"/>
          <p:nvPr/>
        </p:nvSpPr>
        <p:spPr>
          <a:xfrm>
            <a:off x="388036" y="13208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Headline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D91BF0-F5B3-0443-BA1B-D77A8A8A54C6}"/>
              </a:ext>
            </a:extLst>
          </p:cNvPr>
          <p:cNvSpPr txBox="1"/>
          <p:nvPr/>
        </p:nvSpPr>
        <p:spPr>
          <a:xfrm>
            <a:off x="376238" y="1874490"/>
            <a:ext cx="6799262" cy="5869299"/>
          </a:xfrm>
          <a:prstGeom prst="rect">
            <a:avLst/>
          </a:prstGeom>
          <a:noFill/>
        </p:spPr>
        <p:txBody>
          <a:bodyPr wrap="square" numCol="2" spcCol="228600" rtlCol="0">
            <a:spAutoFit/>
          </a:bodyPr>
          <a:lstStyle/>
          <a:p>
            <a:pPr rtl="0">
              <a:lnSpc>
                <a:spcPct val="120000"/>
              </a:lnSpc>
            </a:pP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Ehenem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dolo cor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reiusam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ut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untiis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simusdaes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natus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quunt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as ut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natento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qui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iurissimi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esti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bernate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pre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veresto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blatem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Dolorporem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reptata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quunda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volentust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si opta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alitiur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reperum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expedi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rem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</a:p>
          <a:p>
            <a:pPr rtl="0">
              <a:lnSpc>
                <a:spcPct val="120000"/>
              </a:lnSpc>
            </a:pP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voluptas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endese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quassi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coresenim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quamus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</a:t>
            </a:r>
          </a:p>
          <a:p>
            <a:pPr rtl="0">
              <a:lnSpc>
                <a:spcPct val="120000"/>
              </a:lnSpc>
            </a:pPr>
            <a:endParaRPr lang="fr-FR" sz="1050" b="0" i="0" u="none" strike="noStrike" kern="1200" baseline="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Ga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ciis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explaut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emporpo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restio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Pic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nulparum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remporporpor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minctus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nonecti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atendam,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occatur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aperum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dipieturis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doluptur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arunt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evelibuscia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doluptatium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volor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ipsunt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si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hariatem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que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ilibus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si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que es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endae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non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pratatis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excero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quiditatiis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rempori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ut et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aspelibeaqui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sunt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experibero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ommosti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ditatem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as.</a:t>
            </a:r>
          </a:p>
          <a:p>
            <a:pPr rtl="0">
              <a:lnSpc>
                <a:spcPct val="120000"/>
              </a:lnSpc>
            </a:pPr>
            <a:endParaRPr lang="pt-BR" sz="1050" b="0" i="0" u="none" strike="noStrike" kern="1200" baseline="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Into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qui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nissi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nonsequam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eatatur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vel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est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porias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ipsum in rem et pores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ant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essundi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to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eosapistia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destibus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quod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estis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sequo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berum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opta quia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volupta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nullacc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aborum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lacerorro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il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non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con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cullupta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remquidesed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ma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quide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diciduntor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lamet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accaborrum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non est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elique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vendae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perciume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ab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illaccu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ptiaecum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saeri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ab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idelibus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aligendio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od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que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sust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venit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mod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magnatur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simagnam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era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doluptatin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nonsequam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inctibus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debis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andes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audae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oditatiam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solori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tenis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cum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etum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</a:t>
            </a:r>
          </a:p>
          <a:p>
            <a:pPr rtl="0">
              <a:lnSpc>
                <a:spcPct val="120000"/>
              </a:lnSpc>
            </a:pPr>
            <a:r>
              <a:rPr lang="en-US" sz="1100" b="1" i="0" u="none" strike="noStrike" kern="1200" baseline="0" dirty="0">
                <a:solidFill>
                  <a:srgbClr val="AD122A"/>
                </a:solidFill>
                <a:latin typeface="Arial"/>
                <a:ea typeface="+mn-ea"/>
                <a:cs typeface="Arial"/>
              </a:rPr>
              <a:t>SUBHEAD</a:t>
            </a:r>
            <a:endParaRPr lang="fr-FR" sz="1100" b="0" i="0" u="none" strike="noStrike" kern="1200" baseline="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Ga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ciis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explaut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emporpo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restio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Pic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nulparum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remporporpor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minctus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nonecti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atendam,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occatur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aperum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dipieturis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doluptur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arunt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evelibuscia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verum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doluptatium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volor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ipsunt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si tem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hariatem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que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ilibus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si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que es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endae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non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pratatis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excero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quiditatiis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rempori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ut et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aspelibeaqui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sunt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experibero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ommosti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pt-B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ditatem</a:t>
            </a:r>
            <a:r>
              <a:rPr lang="pt-B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as.</a:t>
            </a:r>
          </a:p>
          <a:p>
            <a:pPr rtl="0">
              <a:lnSpc>
                <a:spcPct val="120000"/>
              </a:lnSpc>
            </a:pPr>
            <a:endParaRPr lang="pt-BR" sz="1050" b="0" i="0" u="none" strike="noStrike" kern="1200" baseline="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  <a:p>
            <a:pPr rtl="0">
              <a:lnSpc>
                <a:spcPct val="120000"/>
              </a:lnSpc>
            </a:pP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Into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qui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nissi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nonsequam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eatatur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vel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est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porias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rempos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ipsum in rem et pores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ant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essundi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to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eosapistia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destibus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quod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estis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sequo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berum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opta quia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volupta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nullacc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aborum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lacerorro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il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non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con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cullupta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remquidesed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ma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quide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sa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diciduntor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lamet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et,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accaborrum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non est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elique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vendae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perciume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ab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illaccu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ptiaecum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rem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saeri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ab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idelibus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aligendio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od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que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sust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venit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volor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mod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magnatur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simagnam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era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doluptatin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nonsequam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inctibus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nost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debis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es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eos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andes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audae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consequi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oditatiam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solori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tenis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etur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quam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, cum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etum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fugit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 </a:t>
            </a:r>
            <a:r>
              <a:rPr lang="fr-FR" sz="1050" b="0" i="0" u="none" strike="noStrike" kern="1200" baseline="0" dirty="0" err="1">
                <a:solidFill>
                  <a:schemeClr val="tx1"/>
                </a:solidFill>
                <a:latin typeface="Arial"/>
                <a:ea typeface="+mn-ea"/>
                <a:cs typeface="Arial"/>
              </a:rPr>
              <a:t>fuga</a:t>
            </a:r>
            <a:r>
              <a:rPr lang="fr-FR" sz="1050" b="0" i="0" u="none" strike="noStrike" kern="1200" baseline="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.</a:t>
            </a:r>
            <a:endParaRPr lang="en-US" sz="1050" baseline="0" dirty="0">
              <a:latin typeface="Arial"/>
              <a:cs typeface="Arial"/>
            </a:endParaRPr>
          </a:p>
          <a:p>
            <a:pPr rtl="0"/>
            <a:endParaRPr lang="en-US" sz="1000" baseline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899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800</Words>
  <Application>Microsoft Macintosh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Company>DAAKE Design,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Daake</dc:creator>
  <cp:lastModifiedBy>Harris, Lindsay J</cp:lastModifiedBy>
  <cp:revision>19</cp:revision>
  <dcterms:created xsi:type="dcterms:W3CDTF">2014-10-22T15:20:12Z</dcterms:created>
  <dcterms:modified xsi:type="dcterms:W3CDTF">2024-04-18T14:22:37Z</dcterms:modified>
</cp:coreProperties>
</file>