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3"/>
  </p:sldMasterIdLst>
  <p:notesMasterIdLst>
    <p:notesMasterId r:id="rId10"/>
  </p:notesMasterIdLst>
  <p:handoutMasterIdLst>
    <p:handoutMasterId r:id="rId11"/>
  </p:handoutMasterIdLst>
  <p:sldIdLst>
    <p:sldId id="275" r:id="rId4"/>
    <p:sldId id="276" r:id="rId5"/>
    <p:sldId id="277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DBF"/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626" autoAdjust="0"/>
  </p:normalViewPr>
  <p:slideViewPr>
    <p:cSldViewPr snapToGrid="0" snapToObjects="1">
      <p:cViewPr varScale="1">
        <p:scale>
          <a:sx n="121" d="100"/>
          <a:sy n="121" d="100"/>
        </p:scale>
        <p:origin x="17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Lindsay J" userId="da7bad9c-5008-48cc-9e14-17f31d2c0cff" providerId="ADAL" clId="{0CF0D968-EFAC-B94F-81CE-D2EEDC40BD3F}"/>
    <pc:docChg chg="delSld">
      <pc:chgData name="Harris, Lindsay J" userId="da7bad9c-5008-48cc-9e14-17f31d2c0cff" providerId="ADAL" clId="{0CF0D968-EFAC-B94F-81CE-D2EEDC40BD3F}" dt="2024-05-09T13:47:47.167" v="0" actId="2696"/>
      <pc:docMkLst>
        <pc:docMk/>
      </pc:docMkLst>
      <pc:sldChg chg="del">
        <pc:chgData name="Harris, Lindsay J" userId="da7bad9c-5008-48cc-9e14-17f31d2c0cff" providerId="ADAL" clId="{0CF0D968-EFAC-B94F-81CE-D2EEDC40BD3F}" dt="2024-05-09T13:47:47.167" v="0" actId="2696"/>
        <pc:sldMkLst>
          <pc:docMk/>
          <pc:sldMk cId="457557681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5/9/24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5686" y="1238844"/>
            <a:ext cx="6636598" cy="1892507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rgbClr val="129DB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5686" y="3429000"/>
            <a:ext cx="6636598" cy="922519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0072" y="688424"/>
            <a:ext cx="8128557" cy="547174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7861" y="1382027"/>
            <a:ext cx="8130768" cy="4569406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16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Paragrap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 descr="A picture containing text, screenshot, logo, online advertising&#10;&#10;Description automatically generated">
            <a:extLst>
              <a:ext uri="{FF2B5EF4-FFF2-40B4-BE49-F238E27FC236}">
                <a16:creationId xmlns:a16="http://schemas.microsoft.com/office/drawing/2014/main" id="{233F98FA-B4F5-E972-F6DC-E4358ABDD9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783" t="3922" r="4783" b="12549"/>
          <a:stretch/>
        </p:blipFill>
        <p:spPr>
          <a:xfrm>
            <a:off x="1804542" y="121023"/>
            <a:ext cx="5534915" cy="661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46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861" y="1382027"/>
            <a:ext cx="8130768" cy="4569406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16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487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2 Columns - Para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2" y="688422"/>
            <a:ext cx="8130765" cy="5471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382027"/>
            <a:ext cx="3965773" cy="4569407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8"/>
            <a:ext cx="3965771" cy="4569406"/>
          </a:xfrm>
        </p:spPr>
        <p:txBody>
          <a:bodyPr anchor="t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2 Columns - Bullet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382027"/>
            <a:ext cx="3965773" cy="4569407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8"/>
            <a:ext cx="3965771" cy="4569406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955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 and Camp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68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62" y="688423"/>
            <a:ext cx="8136992" cy="52143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862" y="1382027"/>
            <a:ext cx="8136992" cy="45694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3" y="6228925"/>
            <a:ext cx="504281" cy="295236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6" r:id="rId3"/>
    <p:sldLayoutId id="2147483754" r:id="rId4"/>
    <p:sldLayoutId id="2147483742" r:id="rId5"/>
    <p:sldLayoutId id="2147483755" r:id="rId6"/>
    <p:sldLayoutId id="2147483743" r:id="rId7"/>
    <p:sldLayoutId id="2147483752" r:id="rId8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rgbClr val="129DB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2234DD-F5EA-E8F4-3261-A331561668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5686" y="2348453"/>
            <a:ext cx="6636598" cy="6413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B5207F-0759-AF08-8D8D-98D72E0B3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686" y="3195264"/>
            <a:ext cx="6636598" cy="13356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46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D20A-5C9C-58FD-3220-5AF50531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0DA3-5A20-0D4F-9846-1EDC9906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891C2-1A15-E95B-956C-F9F2E849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4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2D20A-5C9C-58FD-3220-5AF50531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0DA3-5A20-0D4F-9846-1EDC99064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/>
              <a:t>Second level</a:t>
            </a:r>
          </a:p>
          <a:p>
            <a:pPr lvl="2"/>
            <a:r>
              <a:rPr lang="en-US" sz="1600" dirty="0"/>
              <a:t>Third level</a:t>
            </a:r>
          </a:p>
          <a:p>
            <a:pPr lvl="3"/>
            <a:r>
              <a:rPr lang="en-US" sz="1600" dirty="0"/>
              <a:t>Fourth level</a:t>
            </a:r>
          </a:p>
          <a:p>
            <a:pPr lvl="4"/>
            <a:r>
              <a:rPr lang="en-US" sz="1600" dirty="0"/>
              <a:t>Fifth level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891C2-1A15-E95B-956C-F9F2E849E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47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FBDE6-7B61-59F1-3D85-CBE2D3206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CC029-68AF-E252-7A1A-11CFB0A371BF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1EB14-45BE-31EA-6B8D-D5394C4C63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13E10-8FE7-699A-8684-E9D9D5174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78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0B9D-5EC5-3B56-16FC-F22397D5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6AFFF-6914-3278-263A-FE0A205DDA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EEADF-953A-BB5E-1C1B-8383D9CFC0A5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B74B2-13D0-E450-3977-694291F600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884906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D48FC9E49EB4DBD6FED31D6A3E83B" ma:contentTypeVersion="16" ma:contentTypeDescription="Create a new document." ma:contentTypeScope="" ma:versionID="1eca773511dd67827c7c27063a4fcafa">
  <xsd:schema xmlns:xsd="http://www.w3.org/2001/XMLSchema" xmlns:xs="http://www.w3.org/2001/XMLSchema" xmlns:p="http://schemas.microsoft.com/office/2006/metadata/properties" xmlns:ns2="a785ad58-1d57-4f8a-aa71-77170459bd0d" xmlns:ns3="86915b5c-bb2e-47f7-b78f-1a432347bf28" xmlns:ns4="62490255-e9f2-4db5-8b07-361fafec5145" targetNamespace="http://schemas.microsoft.com/office/2006/metadata/properties" ma:root="true" ma:fieldsID="06f218df2730cc45e12799fc4feef2bd" ns2:_="" ns3:_="" ns4:_="">
    <xsd:import namespace="a785ad58-1d57-4f8a-aa71-77170459bd0d"/>
    <xsd:import namespace="86915b5c-bb2e-47f7-b78f-1a432347bf28"/>
    <xsd:import namespace="62490255-e9f2-4db5-8b07-361fafec51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5ad58-1d57-4f8a-aa71-77170459b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_x0024_Resources_x003a_core_x002c_SharedWithFieldDisplayName_x003b_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15b5c-bb2e-47f7-b78f-1a432347b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a1d4a69-9812-4340-96bf-3c60240190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490255-e9f2-4db5-8b07-361fafec5145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92646b5-b34e-49e9-a6e2-efac7e8fe868}" ma:internalName="TaxCatchAll" ma:showField="CatchAllData" ma:web="62490255-e9f2-4db5-8b07-361fafec514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4B386D-F0E1-455D-8E37-58A9A37959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B8B949-4E12-4EA0-B077-17200E5B7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5ad58-1d57-4f8a-aa71-77170459bd0d"/>
    <ds:schemaRef ds:uri="86915b5c-bb2e-47f7-b78f-1a432347bf28"/>
    <ds:schemaRef ds:uri="62490255-e9f2-4db5-8b07-361fafec51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32</Words>
  <Application>Microsoft Macintosh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NeMed_Presentation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Harris, Lindsay J</cp:lastModifiedBy>
  <cp:revision>47</cp:revision>
  <dcterms:created xsi:type="dcterms:W3CDTF">2014-09-17T15:14:42Z</dcterms:created>
  <dcterms:modified xsi:type="dcterms:W3CDTF">2024-05-09T13:47:53Z</dcterms:modified>
</cp:coreProperties>
</file>