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7" r:id="rId3"/>
  </p:sldMasterIdLst>
  <p:notesMasterIdLst>
    <p:notesMasterId r:id="rId10"/>
  </p:notesMasterIdLst>
  <p:handoutMasterIdLst>
    <p:handoutMasterId r:id="rId11"/>
  </p:handoutMasterIdLst>
  <p:sldIdLst>
    <p:sldId id="275" r:id="rId4"/>
    <p:sldId id="276" r:id="rId5"/>
    <p:sldId id="277" r:id="rId6"/>
    <p:sldId id="278" r:id="rId7"/>
    <p:sldId id="279" r:id="rId8"/>
    <p:sldId id="28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9DBF"/>
    <a:srgbClr val="AD122A"/>
    <a:srgbClr val="989EA3"/>
    <a:srgbClr val="AC1F2D"/>
    <a:srgbClr val="C3CD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88" autoAdjust="0"/>
    <p:restoredTop sz="94626" autoAdjust="0"/>
  </p:normalViewPr>
  <p:slideViewPr>
    <p:cSldViewPr snapToGrid="0" snapToObjects="1">
      <p:cViewPr varScale="1">
        <p:scale>
          <a:sx n="121" d="100"/>
          <a:sy n="121" d="100"/>
        </p:scale>
        <p:origin x="174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ris, Lindsay J" userId="da7bad9c-5008-48cc-9e14-17f31d2c0cff" providerId="ADAL" clId="{0CF0D968-EFAC-B94F-81CE-D2EEDC40BD3F}"/>
    <pc:docChg chg="delSld">
      <pc:chgData name="Harris, Lindsay J" userId="da7bad9c-5008-48cc-9e14-17f31d2c0cff" providerId="ADAL" clId="{0CF0D968-EFAC-B94F-81CE-D2EEDC40BD3F}" dt="2024-05-09T13:47:47.167" v="0" actId="2696"/>
      <pc:docMkLst>
        <pc:docMk/>
      </pc:docMkLst>
      <pc:sldChg chg="del">
        <pc:chgData name="Harris, Lindsay J" userId="da7bad9c-5008-48cc-9e14-17f31d2c0cff" providerId="ADAL" clId="{0CF0D968-EFAC-B94F-81CE-D2EEDC40BD3F}" dt="2024-05-09T13:47:47.167" v="0" actId="2696"/>
        <pc:sldMkLst>
          <pc:docMk/>
          <pc:sldMk cId="457557681" sldId="28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F0D0E-F824-F145-B797-50BF7CF99B0D}" type="datetimeFigureOut">
              <a:rPr lang="en-US" smtClean="0"/>
              <a:t>5/9/24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F3FCD-09B4-1546-A6D3-DC6AB0837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14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DF3FB-3A81-574A-ACE1-7E8AEF5E20AC}" type="datetimeFigureOut">
              <a:rPr lang="en-US" smtClean="0"/>
              <a:t>5/9/24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222C4-F27E-A04C-AFC9-2EFDC34C9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0683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25686" y="1238844"/>
            <a:ext cx="6636598" cy="1892507"/>
          </a:xfrm>
        </p:spPr>
        <p:txBody>
          <a:bodyPr anchor="t" anchorCtr="0">
            <a:noAutofit/>
          </a:bodyPr>
          <a:lstStyle>
            <a:lvl1pPr algn="l">
              <a:lnSpc>
                <a:spcPct val="80000"/>
              </a:lnSpc>
              <a:defRPr sz="4000" b="1" i="0" baseline="0">
                <a:solidFill>
                  <a:srgbClr val="129DB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5686" y="3429000"/>
            <a:ext cx="6636598" cy="922519"/>
          </a:xfrm>
        </p:spPr>
        <p:txBody>
          <a:bodyPr>
            <a:normAutofit/>
          </a:bodyPr>
          <a:lstStyle>
            <a:lvl1pPr marL="0" indent="0" algn="l">
              <a:buNone/>
              <a:defRPr sz="2400" b="1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1008552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Slide - Paragraph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50072" y="688424"/>
            <a:ext cx="8128557" cy="547174"/>
          </a:xfrm>
        </p:spPr>
        <p:txBody>
          <a:bodyPr tIns="0" bIns="0"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47861" y="1382027"/>
            <a:ext cx="8130768" cy="4569406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1600"/>
            </a:lvl1pPr>
            <a:lvl2pPr>
              <a:lnSpc>
                <a:spcPct val="90000"/>
              </a:lnSpc>
              <a:defRPr sz="2400">
                <a:latin typeface="Arial"/>
                <a:cs typeface="Arial"/>
              </a:defRPr>
            </a:lvl2pPr>
            <a:lvl3pPr>
              <a:lnSpc>
                <a:spcPct val="90000"/>
              </a:lnSpc>
              <a:defRPr sz="2400"/>
            </a:lvl3pPr>
            <a:lvl4pPr>
              <a:lnSpc>
                <a:spcPct val="90000"/>
              </a:lnSpc>
              <a:defRPr sz="2400"/>
            </a:lvl4pPr>
            <a:lvl5pPr>
              <a:lnSpc>
                <a:spcPct val="90000"/>
              </a:lnSpc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7863" y="6228925"/>
            <a:ext cx="504281" cy="295236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rgbClr val="989EA3"/>
                </a:solidFill>
                <a:latin typeface="Arial"/>
                <a:cs typeface="Arial"/>
              </a:defRPr>
            </a:lvl1pPr>
          </a:lstStyle>
          <a:p>
            <a:fld id="{D0394A55-0D5E-E449-981A-A375C652BA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386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 - Paragraph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7863" y="6228925"/>
            <a:ext cx="504281" cy="295236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rgbClr val="989EA3"/>
                </a:solidFill>
                <a:latin typeface="Arial"/>
                <a:cs typeface="Arial"/>
              </a:defRPr>
            </a:lvl1pPr>
          </a:lstStyle>
          <a:p>
            <a:fld id="{D0394A55-0D5E-E449-981A-A375C652BAC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3" name="Picture 2" descr="A picture containing text, screenshot, logo, online advertising&#10;&#10;Description automatically generated">
            <a:extLst>
              <a:ext uri="{FF2B5EF4-FFF2-40B4-BE49-F238E27FC236}">
                <a16:creationId xmlns:a16="http://schemas.microsoft.com/office/drawing/2014/main" id="{233F98FA-B4F5-E972-F6DC-E4358ABDD9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783" t="3922" r="4783" b="12549"/>
          <a:stretch/>
        </p:blipFill>
        <p:spPr>
          <a:xfrm>
            <a:off x="1804542" y="121023"/>
            <a:ext cx="5534915" cy="6615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46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94A55-0D5E-E449-981A-A375C652BAC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47861" y="1382027"/>
            <a:ext cx="8130768" cy="4569406"/>
          </a:xfrm>
        </p:spPr>
        <p:txBody>
          <a:bodyPr>
            <a:noAutofit/>
          </a:bodyPr>
          <a:lstStyle>
            <a:lvl1pPr marL="342900" indent="-342900">
              <a:lnSpc>
                <a:spcPct val="90000"/>
              </a:lnSpc>
              <a:buFont typeface="Arial"/>
              <a:buChar char="•"/>
              <a:defRPr sz="1600"/>
            </a:lvl1pPr>
            <a:lvl2pPr>
              <a:lnSpc>
                <a:spcPct val="90000"/>
              </a:lnSpc>
              <a:defRPr sz="2400">
                <a:latin typeface="Arial"/>
                <a:cs typeface="Arial"/>
              </a:defRPr>
            </a:lvl2pPr>
            <a:lvl3pPr>
              <a:lnSpc>
                <a:spcPct val="90000"/>
              </a:lnSpc>
              <a:defRPr sz="2400"/>
            </a:lvl3pPr>
            <a:lvl4pPr>
              <a:lnSpc>
                <a:spcPct val="90000"/>
              </a:lnSpc>
              <a:defRPr sz="2400"/>
            </a:lvl4pPr>
            <a:lvl5pPr>
              <a:lnSpc>
                <a:spcPct val="90000"/>
              </a:lnSpc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4877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Slide - 2 Columns - Paragraph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862" y="688422"/>
            <a:ext cx="8130765" cy="5471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4"/>
          </p:nvPr>
        </p:nvSpPr>
        <p:spPr>
          <a:xfrm>
            <a:off x="4712854" y="1382027"/>
            <a:ext cx="3965773" cy="4569407"/>
          </a:xfrm>
        </p:spPr>
        <p:txBody>
          <a:bodyPr anchor="t">
            <a:norm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547862" y="1382028"/>
            <a:ext cx="3965771" cy="4569406"/>
          </a:xfrm>
        </p:spPr>
        <p:txBody>
          <a:bodyPr anchor="t">
            <a:norm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7863" y="6228925"/>
            <a:ext cx="504281" cy="295236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rgbClr val="989EA3"/>
                </a:solidFill>
                <a:latin typeface="Arial"/>
                <a:cs typeface="Arial"/>
              </a:defRPr>
            </a:lvl1pPr>
          </a:lstStyle>
          <a:p>
            <a:fld id="{D0394A55-0D5E-E449-981A-A375C652BA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57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2 Columns - Bullet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94A55-0D5E-E449-981A-A375C652BAC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4"/>
          </p:nvPr>
        </p:nvSpPr>
        <p:spPr>
          <a:xfrm>
            <a:off x="4712854" y="1382027"/>
            <a:ext cx="3965773" cy="4569407"/>
          </a:xfrm>
        </p:spPr>
        <p:txBody>
          <a:bodyPr anchor="t">
            <a:normAutofit/>
          </a:bodyPr>
          <a:lstStyle>
            <a:lvl1pPr marL="342900" indent="-342900">
              <a:buFont typeface="Arial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547862" y="1382028"/>
            <a:ext cx="3965771" cy="4569406"/>
          </a:xfrm>
        </p:spPr>
        <p:txBody>
          <a:bodyPr anchor="t">
            <a:normAutofit/>
          </a:bodyPr>
          <a:lstStyle>
            <a:lvl1pPr marL="342900" indent="-342900">
              <a:buFont typeface="Arial"/>
              <a:buChar char="•"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9552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 Slide - Logo and Campu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6191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 Slide -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682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7862" y="688423"/>
            <a:ext cx="8136992" cy="521434"/>
          </a:xfrm>
          <a:prstGeom prst="rect">
            <a:avLst/>
          </a:prstGeom>
        </p:spPr>
        <p:txBody>
          <a:bodyPr vert="horz" lIns="91440" tIns="0" rIns="91440" bIns="0" rtlCol="0" anchor="t" anchorCtr="0">
            <a:noAutofit/>
          </a:bodyPr>
          <a:lstStyle/>
          <a:p>
            <a:r>
              <a:rPr lang="en-US" dirty="0"/>
              <a:t>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7862" y="1382027"/>
            <a:ext cx="8136992" cy="45694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7863" y="6228925"/>
            <a:ext cx="504281" cy="295236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rgbClr val="989EA3"/>
                </a:solidFill>
                <a:latin typeface="Arial"/>
                <a:cs typeface="Arial"/>
              </a:defRPr>
            </a:lvl1pPr>
          </a:lstStyle>
          <a:p>
            <a:fld id="{D0394A55-0D5E-E449-981A-A375C652BA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05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40" r:id="rId2"/>
    <p:sldLayoutId id="2147483756" r:id="rId3"/>
    <p:sldLayoutId id="2147483754" r:id="rId4"/>
    <p:sldLayoutId id="2147483742" r:id="rId5"/>
    <p:sldLayoutId id="2147483755" r:id="rId6"/>
    <p:sldLayoutId id="2147483743" r:id="rId7"/>
    <p:sldLayoutId id="2147483752" r:id="rId8"/>
  </p:sldLayoutIdLst>
  <p:hf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3600" b="1" i="0" kern="1200" baseline="0">
          <a:solidFill>
            <a:srgbClr val="129DB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ct val="90000"/>
        </a:lnSpc>
        <a:spcBef>
          <a:spcPct val="20000"/>
        </a:spcBef>
        <a:buFontTx/>
        <a:buNone/>
        <a:defRPr sz="16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90000"/>
        </a:lnSpc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lnSpc>
          <a:spcPct val="90000"/>
        </a:lnSpc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lnSpc>
          <a:spcPct val="90000"/>
        </a:lnSpc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E2234DD-F5EA-E8F4-3261-A331561668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5686" y="2348453"/>
            <a:ext cx="6636598" cy="64132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7B5207F-0759-AF08-8D8D-98D72E0B3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5686" y="3195264"/>
            <a:ext cx="6636598" cy="133564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464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2D20A-5C9C-58FD-3220-5AF50531F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A0DA3-5A20-0D4F-9846-1EDC99064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600" dirty="0"/>
              <a:t>Click to edit Master text styles</a:t>
            </a:r>
          </a:p>
          <a:p>
            <a:pPr lvl="1"/>
            <a:r>
              <a:rPr lang="en-US" sz="1600" dirty="0"/>
              <a:t>Second level</a:t>
            </a:r>
          </a:p>
          <a:p>
            <a:pPr lvl="2"/>
            <a:r>
              <a:rPr lang="en-US" sz="1600" dirty="0"/>
              <a:t>Third level</a:t>
            </a:r>
          </a:p>
          <a:p>
            <a:pPr lvl="3"/>
            <a:r>
              <a:rPr lang="en-US" sz="1600" dirty="0"/>
              <a:t>Fourth level</a:t>
            </a:r>
          </a:p>
          <a:p>
            <a:pPr lvl="4"/>
            <a:r>
              <a:rPr lang="en-US" sz="1600" dirty="0"/>
              <a:t>Fifth level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7891C2-1A15-E95B-956C-F9F2E849E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394A55-0D5E-E449-981A-A375C652BAC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949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2D20A-5C9C-58FD-3220-5AF50531F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A0DA3-5A20-0D4F-9846-1EDC99064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600" dirty="0"/>
              <a:t>Click to edit Master text styles</a:t>
            </a:r>
          </a:p>
          <a:p>
            <a:pPr lvl="1"/>
            <a:r>
              <a:rPr lang="en-US" sz="1600" dirty="0"/>
              <a:t>Second level</a:t>
            </a:r>
          </a:p>
          <a:p>
            <a:pPr lvl="2"/>
            <a:r>
              <a:rPr lang="en-US" sz="1600" dirty="0"/>
              <a:t>Third level</a:t>
            </a:r>
          </a:p>
          <a:p>
            <a:pPr lvl="3"/>
            <a:r>
              <a:rPr lang="en-US" sz="1600" dirty="0"/>
              <a:t>Fourth level</a:t>
            </a:r>
          </a:p>
          <a:p>
            <a:pPr lvl="4"/>
            <a:r>
              <a:rPr lang="en-US" sz="1600" dirty="0"/>
              <a:t>Fifth level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7891C2-1A15-E95B-956C-F9F2E849E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394A55-0D5E-E449-981A-A375C652BAC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475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FBDE6-7B61-59F1-3D85-CBE2D3206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6CC029-68AF-E252-7A1A-11CFB0A371BF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21EB14-45BE-31EA-6B8D-D5394C4C63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413E10-8FE7-699A-8684-E9D9D5174D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394A55-0D5E-E449-981A-A375C652BAC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784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D0B9D-5EC5-3B56-16FC-F22397D5B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06AFFF-6914-3278-263A-FE0A205DDA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94A55-0D5E-E449-981A-A375C652BACE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2EEADF-953A-BB5E-1C1B-8383D9CFC0A5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6B74B2-13D0-E450-3977-694291F600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44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5884906"/>
      </p:ext>
    </p:extLst>
  </p:cSld>
  <p:clrMapOvr>
    <a:masterClrMapping/>
  </p:clrMapOvr>
</p:sld>
</file>

<file path=ppt/theme/theme1.xml><?xml version="1.0" encoding="utf-8"?>
<a:theme xmlns:a="http://schemas.openxmlformats.org/drawingml/2006/main" name="NeMed_Presentation">
  <a:themeElements>
    <a:clrScheme name="NebMed">
      <a:dk1>
        <a:sysClr val="windowText" lastClr="000000"/>
      </a:dk1>
      <a:lt1>
        <a:sysClr val="window" lastClr="FFFFFF"/>
      </a:lt1>
      <a:dk2>
        <a:srgbClr val="303B41"/>
      </a:dk2>
      <a:lt2>
        <a:srgbClr val="DCDDDF"/>
      </a:lt2>
      <a:accent1>
        <a:srgbClr val="AD122A"/>
      </a:accent1>
      <a:accent2>
        <a:srgbClr val="005E63"/>
      </a:accent2>
      <a:accent3>
        <a:srgbClr val="00B2B9"/>
      </a:accent3>
      <a:accent4>
        <a:srgbClr val="A1B426"/>
      </a:accent4>
      <a:accent5>
        <a:srgbClr val="F26721"/>
      </a:accent5>
      <a:accent6>
        <a:srgbClr val="FCB614"/>
      </a:accent6>
      <a:hlink>
        <a:srgbClr val="002957"/>
      </a:hlink>
      <a:folHlink>
        <a:srgbClr val="129D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DD48FC9E49EB4DBD6FED31D6A3E83B" ma:contentTypeVersion="16" ma:contentTypeDescription="Create a new document." ma:contentTypeScope="" ma:versionID="1eca773511dd67827c7c27063a4fcafa">
  <xsd:schema xmlns:xsd="http://www.w3.org/2001/XMLSchema" xmlns:xs="http://www.w3.org/2001/XMLSchema" xmlns:p="http://schemas.microsoft.com/office/2006/metadata/properties" xmlns:ns2="a785ad58-1d57-4f8a-aa71-77170459bd0d" xmlns:ns3="86915b5c-bb2e-47f7-b78f-1a432347bf28" xmlns:ns4="62490255-e9f2-4db5-8b07-361fafec5145" targetNamespace="http://schemas.microsoft.com/office/2006/metadata/properties" ma:root="true" ma:fieldsID="06f218df2730cc45e12799fc4feef2bd" ns2:_="" ns3:_="" ns4:_="">
    <xsd:import namespace="a785ad58-1d57-4f8a-aa71-77170459bd0d"/>
    <xsd:import namespace="86915b5c-bb2e-47f7-b78f-1a432347bf28"/>
    <xsd:import namespace="62490255-e9f2-4db5-8b07-361fafec514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85ad58-1d57-4f8a-aa71-77170459bd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_x0024_Resources_x003a_core_x002c_SharedWithFieldDisplayName_x003b_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15b5c-bb2e-47f7-b78f-1a432347bf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ea1d4a69-9812-4340-96bf-3c60240190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490255-e9f2-4db5-8b07-361fafec5145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d92646b5-b34e-49e9-a6e2-efac7e8fe868}" ma:internalName="TaxCatchAll" ma:showField="CatchAllData" ma:web="62490255-e9f2-4db5-8b07-361fafec51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4B386D-F0E1-455D-8E37-58A9A37959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B8B949-4E12-4EA0-B077-17200E5B79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85ad58-1d57-4f8a-aa71-77170459bd0d"/>
    <ds:schemaRef ds:uri="86915b5c-bb2e-47f7-b78f-1a432347bf28"/>
    <ds:schemaRef ds:uri="62490255-e9f2-4db5-8b07-361fafec51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Words>32</Words>
  <Application>Microsoft Macintosh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NeMed_Presentation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</dc:creator>
  <cp:lastModifiedBy>Harris, Lindsay J</cp:lastModifiedBy>
  <cp:revision>47</cp:revision>
  <dcterms:created xsi:type="dcterms:W3CDTF">2014-09-17T15:14:42Z</dcterms:created>
  <dcterms:modified xsi:type="dcterms:W3CDTF">2024-05-09T13:47:53Z</dcterms:modified>
</cp:coreProperties>
</file>