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3"/>
  </p:sldMasterIdLst>
  <p:notesMasterIdLst>
    <p:notesMasterId r:id="rId10"/>
  </p:notesMasterIdLst>
  <p:handoutMasterIdLst>
    <p:handoutMasterId r:id="rId11"/>
  </p:handoutMasterIdLst>
  <p:sldIdLst>
    <p:sldId id="275" r:id="rId4"/>
    <p:sldId id="276" r:id="rId5"/>
    <p:sldId id="277" r:id="rId6"/>
    <p:sldId id="278" r:id="rId7"/>
    <p:sldId id="279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DBF"/>
    <a:srgbClr val="002957"/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94626" autoAdjust="0"/>
  </p:normalViewPr>
  <p:slideViewPr>
    <p:cSldViewPr snapToGrid="0" snapToObjects="1">
      <p:cViewPr varScale="1">
        <p:scale>
          <a:sx n="161" d="100"/>
          <a:sy n="161" d="100"/>
        </p:scale>
        <p:origin x="58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Lindsay J" userId="da7bad9c-5008-48cc-9e14-17f31d2c0cff" providerId="ADAL" clId="{281F71B5-C46F-D640-A1E4-261AAD87FB83}"/>
    <pc:docChg chg="delSld">
      <pc:chgData name="Harris, Lindsay J" userId="da7bad9c-5008-48cc-9e14-17f31d2c0cff" providerId="ADAL" clId="{281F71B5-C46F-D640-A1E4-261AAD87FB83}" dt="2024-05-09T13:48:14.903" v="0" actId="2696"/>
      <pc:docMkLst>
        <pc:docMk/>
      </pc:docMkLst>
      <pc:sldChg chg="del">
        <pc:chgData name="Harris, Lindsay J" userId="da7bad9c-5008-48cc-9e14-17f31d2c0cff" providerId="ADAL" clId="{281F71B5-C46F-D640-A1E4-261AAD87FB83}" dt="2024-05-09T13:48:14.903" v="0" actId="2696"/>
        <pc:sldMkLst>
          <pc:docMk/>
          <pc:sldMk cId="533631433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129D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creenshot, logo, online advertising&#10;&#10;Description automatically generated">
            <a:extLst>
              <a:ext uri="{FF2B5EF4-FFF2-40B4-BE49-F238E27FC236}">
                <a16:creationId xmlns:a16="http://schemas.microsoft.com/office/drawing/2014/main" id="{A9E42794-EE4E-678D-5B0E-A6ED8CCF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94" t="6303" b="13871"/>
          <a:stretch/>
        </p:blipFill>
        <p:spPr>
          <a:xfrm>
            <a:off x="2052828" y="-1"/>
            <a:ext cx="503834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6" r:id="rId3"/>
    <p:sldLayoutId id="2147483754" r:id="rId4"/>
    <p:sldLayoutId id="2147483742" r:id="rId5"/>
    <p:sldLayoutId id="2147483755" r:id="rId6"/>
    <p:sldLayoutId id="2147483743" r:id="rId7"/>
    <p:sldLayoutId id="2147483753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29DB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F64BA-962C-7ECE-CF8A-976D16498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69501A-5F2B-B946-42C8-C6F84BFA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E419-C485-3898-F6F1-C78F1FDB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9421-46FC-9A84-B7CF-E07CD804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5B72D-F205-1FF1-A390-DDDEAB53F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7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C44-EF08-A36A-DA97-FF635476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5ACFB-5058-AF7A-5617-0A7A46BE6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0441-D565-A2B1-6A27-DF62DFBA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EE61-9B66-061D-804B-FCF59F2C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54D4-09BD-71CD-B947-B5456B04B64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40F75-5F4A-99BC-DFAC-92B1824A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79C4F-33E5-390D-22F1-68AC10A39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F940-3390-89C7-B9BA-77926CEF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7483C-CF1A-3FFB-294F-31D2FEB30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88A1-FA96-5DAB-ACB7-30B6817861D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67992-7492-2E73-DFF7-A69D4D9D8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342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65FB53-73B1-437E-A9B1-B4CF30AC9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F6836-759D-41BB-90B7-5FC49F7946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18</Words>
  <Application>Microsoft Macintosh PowerPoint</Application>
  <PresentationFormat>On-screen Show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52</cp:revision>
  <dcterms:created xsi:type="dcterms:W3CDTF">2014-09-17T15:14:42Z</dcterms:created>
  <dcterms:modified xsi:type="dcterms:W3CDTF">2024-05-09T13:48:15Z</dcterms:modified>
</cp:coreProperties>
</file>