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3"/>
  </p:sldMasterIdLst>
  <p:notesMasterIdLst>
    <p:notesMasterId r:id="rId11"/>
  </p:notesMasterIdLst>
  <p:handoutMasterIdLst>
    <p:handoutMasterId r:id="rId12"/>
  </p:handoutMasterIdLst>
  <p:sldIdLst>
    <p:sldId id="259" r:id="rId4"/>
    <p:sldId id="274" r:id="rId5"/>
    <p:sldId id="258" r:id="rId6"/>
    <p:sldId id="271" r:id="rId7"/>
    <p:sldId id="261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22A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93A943-A5AA-1F4A-A7E3-BC85E66AA75A}" v="6" dt="2024-05-09T13:50:23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 autoAdjust="0"/>
    <p:restoredTop sz="94626" autoAdjust="0"/>
  </p:normalViewPr>
  <p:slideViewPr>
    <p:cSldViewPr snapToGrid="0" snapToObjects="1">
      <p:cViewPr varScale="1">
        <p:scale>
          <a:sx n="121" d="100"/>
          <a:sy n="121" d="100"/>
        </p:scale>
        <p:origin x="8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, Lindsay J" userId="da7bad9c-5008-48cc-9e14-17f31d2c0cff" providerId="ADAL" clId="{9D93A943-A5AA-1F4A-A7E3-BC85E66AA75A}"/>
    <pc:docChg chg="custSel addSld delSld modSld modMainMaster">
      <pc:chgData name="Harris, Lindsay J" userId="da7bad9c-5008-48cc-9e14-17f31d2c0cff" providerId="ADAL" clId="{9D93A943-A5AA-1F4A-A7E3-BC85E66AA75A}" dt="2024-05-09T13:50:56.836" v="27" actId="680"/>
      <pc:docMkLst>
        <pc:docMk/>
      </pc:docMkLst>
      <pc:sldChg chg="del setBg">
        <pc:chgData name="Harris, Lindsay J" userId="da7bad9c-5008-48cc-9e14-17f31d2c0cff" providerId="ADAL" clId="{9D93A943-A5AA-1F4A-A7E3-BC85E66AA75A}" dt="2024-05-09T13:49:34.050" v="3" actId="2696"/>
        <pc:sldMkLst>
          <pc:docMk/>
          <pc:sldMk cId="34656647" sldId="274"/>
        </pc:sldMkLst>
      </pc:sldChg>
      <pc:sldChg chg="new">
        <pc:chgData name="Harris, Lindsay J" userId="da7bad9c-5008-48cc-9e14-17f31d2c0cff" providerId="ADAL" clId="{9D93A943-A5AA-1F4A-A7E3-BC85E66AA75A}" dt="2024-05-09T13:50:56.836" v="27" actId="680"/>
        <pc:sldMkLst>
          <pc:docMk/>
          <pc:sldMk cId="3866466430" sldId="274"/>
        </pc:sldMkLst>
      </pc:sldChg>
      <pc:sldMasterChg chg="modSldLayout">
        <pc:chgData name="Harris, Lindsay J" userId="da7bad9c-5008-48cc-9e14-17f31d2c0cff" providerId="ADAL" clId="{9D93A943-A5AA-1F4A-A7E3-BC85E66AA75A}" dt="2024-05-09T13:50:44.536" v="26" actId="1036"/>
        <pc:sldMasterMkLst>
          <pc:docMk/>
          <pc:sldMasterMk cId="1391905964" sldId="2147483737"/>
        </pc:sldMasterMkLst>
        <pc:sldLayoutChg chg="addSp delSp modSp mod">
          <pc:chgData name="Harris, Lindsay J" userId="da7bad9c-5008-48cc-9e14-17f31d2c0cff" providerId="ADAL" clId="{9D93A943-A5AA-1F4A-A7E3-BC85E66AA75A}" dt="2024-05-09T13:50:44.536" v="26" actId="1036"/>
          <pc:sldLayoutMkLst>
            <pc:docMk/>
            <pc:sldMasterMk cId="1391905964" sldId="2147483737"/>
            <pc:sldLayoutMk cId="534742914" sldId="2147483756"/>
          </pc:sldLayoutMkLst>
          <pc:spChg chg="del">
            <ac:chgData name="Harris, Lindsay J" userId="da7bad9c-5008-48cc-9e14-17f31d2c0cff" providerId="ADAL" clId="{9D93A943-A5AA-1F4A-A7E3-BC85E66AA75A}" dt="2024-05-09T13:49:53.184" v="5" actId="478"/>
            <ac:spMkLst>
              <pc:docMk/>
              <pc:sldMasterMk cId="1391905964" sldId="2147483737"/>
              <pc:sldLayoutMk cId="534742914" sldId="2147483756"/>
              <ac:spMk id="9" creationId="{00000000-0000-0000-0000-000000000000}"/>
            </ac:spMkLst>
          </pc:spChg>
          <pc:spChg chg="del">
            <ac:chgData name="Harris, Lindsay J" userId="da7bad9c-5008-48cc-9e14-17f31d2c0cff" providerId="ADAL" clId="{9D93A943-A5AA-1F4A-A7E3-BC85E66AA75A}" dt="2024-05-09T13:49:51.158" v="4" actId="478"/>
            <ac:spMkLst>
              <pc:docMk/>
              <pc:sldMasterMk cId="1391905964" sldId="2147483737"/>
              <pc:sldLayoutMk cId="534742914" sldId="2147483756"/>
              <ac:spMk id="10" creationId="{00000000-0000-0000-0000-000000000000}"/>
            </ac:spMkLst>
          </pc:spChg>
          <pc:picChg chg="add del mod modCrop">
            <ac:chgData name="Harris, Lindsay J" userId="da7bad9c-5008-48cc-9e14-17f31d2c0cff" providerId="ADAL" clId="{9D93A943-A5AA-1F4A-A7E3-BC85E66AA75A}" dt="2024-05-09T13:50:16.302" v="12" actId="478"/>
            <ac:picMkLst>
              <pc:docMk/>
              <pc:sldMasterMk cId="1391905964" sldId="2147483737"/>
              <pc:sldLayoutMk cId="534742914" sldId="2147483756"/>
              <ac:picMk id="3" creationId="{DFE8F744-C73B-7415-81A3-749F887D662F}"/>
            </ac:picMkLst>
          </pc:picChg>
          <pc:picChg chg="add mod modCrop">
            <ac:chgData name="Harris, Lindsay J" userId="da7bad9c-5008-48cc-9e14-17f31d2c0cff" providerId="ADAL" clId="{9D93A943-A5AA-1F4A-A7E3-BC85E66AA75A}" dt="2024-05-09T13:50:44.536" v="26" actId="1036"/>
            <ac:picMkLst>
              <pc:docMk/>
              <pc:sldMasterMk cId="1391905964" sldId="2147483737"/>
              <pc:sldLayoutMk cId="534742914" sldId="2147483756"/>
              <ac:picMk id="5" creationId="{123C2CB2-4541-E7A9-617F-0EB0928F2BD6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F0D0E-F824-F145-B797-50BF7CF99B0D}" type="datetimeFigureOut">
              <a:rPr lang="en-US" smtClean="0"/>
              <a:t>5/9/24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F3FCD-09B4-1546-A6D3-DC6AB083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DF3FB-3A81-574A-ACE1-7E8AEF5E20AC}" type="datetimeFigureOut">
              <a:rPr lang="en-US" smtClean="0"/>
              <a:t>5/9/24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22C4-F27E-A04C-AFC9-2EFDC34C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5686" y="1238844"/>
            <a:ext cx="6636598" cy="1892507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000" b="1" i="0" baseline="0">
                <a:solidFill>
                  <a:srgbClr val="AD122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5686" y="3429000"/>
            <a:ext cx="6636598" cy="922519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black and red website with text and icons&#10;&#10;Description automatically generated with medium confidence">
            <a:extLst>
              <a:ext uri="{FF2B5EF4-FFF2-40B4-BE49-F238E27FC236}">
                <a16:creationId xmlns:a16="http://schemas.microsoft.com/office/drawing/2014/main" id="{123C2CB2-4541-E7A9-617F-0EB0928F2B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765" r="12020"/>
          <a:stretch/>
        </p:blipFill>
        <p:spPr>
          <a:xfrm>
            <a:off x="313083" y="236314"/>
            <a:ext cx="8478078" cy="62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4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47174"/>
          </a:xfrm>
        </p:spPr>
        <p:txBody>
          <a:bodyPr tIns="0" bIns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 marL="342900" indent="-342900">
              <a:lnSpc>
                <a:spcPct val="90000"/>
              </a:lnSpc>
              <a:buFont typeface="Arial"/>
              <a:buChar char="•"/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8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2 Columns -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62" y="688422"/>
            <a:ext cx="8130765" cy="5471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382027"/>
            <a:ext cx="3965773" cy="4569407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3965771" cy="4569406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s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382027"/>
            <a:ext cx="3965773" cy="4569407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3965771" cy="4569406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55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- Logo and Camp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-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82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862" y="688423"/>
            <a:ext cx="8136992" cy="52143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7"/>
            <a:ext cx="8136992" cy="4569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56" r:id="rId2"/>
    <p:sldLayoutId id="2147483740" r:id="rId3"/>
    <p:sldLayoutId id="2147483754" r:id="rId4"/>
    <p:sldLayoutId id="2147483742" r:id="rId5"/>
    <p:sldLayoutId id="2147483755" r:id="rId6"/>
    <p:sldLayoutId id="2147483743" r:id="rId7"/>
    <p:sldLayoutId id="2147483752" r:id="rId8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5686" y="2338178"/>
            <a:ext cx="6636598" cy="6824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25686" y="3195264"/>
            <a:ext cx="6636598" cy="14075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8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886C1F-77EE-2F33-E46B-EF06AA524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6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12618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815B9BD1-B367-D645-80D0-3B132E25E5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12618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815B9BD1-B367-D645-80D0-3B132E25E5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6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862" y="688422"/>
            <a:ext cx="8130765" cy="571687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D92BB8B7-C693-FC4E-B1FD-18D4999BC1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2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862" y="688422"/>
            <a:ext cx="8130765" cy="571687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D92BB8B7-C693-FC4E-B1FD-18D4999BC1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9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521095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DD48FC9E49EB4DBD6FED31D6A3E83B" ma:contentTypeVersion="16" ma:contentTypeDescription="Create a new document." ma:contentTypeScope="" ma:versionID="1eca773511dd67827c7c27063a4fcafa">
  <xsd:schema xmlns:xsd="http://www.w3.org/2001/XMLSchema" xmlns:xs="http://www.w3.org/2001/XMLSchema" xmlns:p="http://schemas.microsoft.com/office/2006/metadata/properties" xmlns:ns2="a785ad58-1d57-4f8a-aa71-77170459bd0d" xmlns:ns3="86915b5c-bb2e-47f7-b78f-1a432347bf28" xmlns:ns4="62490255-e9f2-4db5-8b07-361fafec5145" targetNamespace="http://schemas.microsoft.com/office/2006/metadata/properties" ma:root="true" ma:fieldsID="06f218df2730cc45e12799fc4feef2bd" ns2:_="" ns3:_="" ns4:_="">
    <xsd:import namespace="a785ad58-1d57-4f8a-aa71-77170459bd0d"/>
    <xsd:import namespace="86915b5c-bb2e-47f7-b78f-1a432347bf28"/>
    <xsd:import namespace="62490255-e9f2-4db5-8b07-361fafec51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5ad58-1d57-4f8a-aa71-77170459b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_x0024_Resources_x003a_core_x002c_SharedWithFieldDisplayName_x003b_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15b5c-bb2e-47f7-b78f-1a432347b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a1d4a69-9812-4340-96bf-3c6024019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90255-e9f2-4db5-8b07-361fafec514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92646b5-b34e-49e9-a6e2-efac7e8fe868}" ma:internalName="TaxCatchAll" ma:showField="CatchAllData" ma:web="62490255-e9f2-4db5-8b07-361fafec51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43F491-CBCB-45B3-8673-BBB3DA4B3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85ad58-1d57-4f8a-aa71-77170459bd0d"/>
    <ds:schemaRef ds:uri="86915b5c-bb2e-47f7-b78f-1a432347bf28"/>
    <ds:schemaRef ds:uri="62490255-e9f2-4db5-8b07-361fafec51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EF333D-D9F4-478D-B08C-697130865D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33</Words>
  <Application>Microsoft Macintosh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NeMed_Presentation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Harris, Lindsay J</cp:lastModifiedBy>
  <cp:revision>46</cp:revision>
  <dcterms:created xsi:type="dcterms:W3CDTF">2014-09-17T15:14:42Z</dcterms:created>
  <dcterms:modified xsi:type="dcterms:W3CDTF">2024-05-09T13:51:00Z</dcterms:modified>
</cp:coreProperties>
</file>