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3"/>
  </p:sldMasterIdLst>
  <p:notesMasterIdLst>
    <p:notesMasterId r:id="rId11"/>
  </p:notesMasterIdLst>
  <p:handoutMasterIdLst>
    <p:handoutMasterId r:id="rId12"/>
  </p:handoutMasterIdLst>
  <p:sldIdLst>
    <p:sldId id="259" r:id="rId4"/>
    <p:sldId id="274" r:id="rId5"/>
    <p:sldId id="258" r:id="rId6"/>
    <p:sldId id="271" r:id="rId7"/>
    <p:sldId id="261" r:id="rId8"/>
    <p:sldId id="272" r:id="rId9"/>
    <p:sldId id="27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0D7B7-77BF-A247-90F4-40252B68C011}" v="2" dt="2024-05-09T13:51:31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26" autoAdjust="0"/>
  </p:normalViewPr>
  <p:slideViewPr>
    <p:cSldViewPr snapToGrid="0" snapToObjects="1">
      <p:cViewPr varScale="1">
        <p:scale>
          <a:sx n="161" d="100"/>
          <a:sy n="161" d="100"/>
        </p:scale>
        <p:origin x="77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Lindsay J" userId="da7bad9c-5008-48cc-9e14-17f31d2c0cff" providerId="ADAL" clId="{EE00D7B7-77BF-A247-90F4-40252B68C011}"/>
    <pc:docChg chg="custSel addSld delSld modMainMaster">
      <pc:chgData name="Harris, Lindsay J" userId="da7bad9c-5008-48cc-9e14-17f31d2c0cff" providerId="ADAL" clId="{EE00D7B7-77BF-A247-90F4-40252B68C011}" dt="2024-05-09T13:52:03.190" v="9" actId="680"/>
      <pc:docMkLst>
        <pc:docMk/>
      </pc:docMkLst>
      <pc:sldChg chg="del">
        <pc:chgData name="Harris, Lindsay J" userId="da7bad9c-5008-48cc-9e14-17f31d2c0cff" providerId="ADAL" clId="{EE00D7B7-77BF-A247-90F4-40252B68C011}" dt="2024-05-09T13:51:09.167" v="0" actId="2696"/>
        <pc:sldMkLst>
          <pc:docMk/>
          <pc:sldMk cId="533631433" sldId="274"/>
        </pc:sldMkLst>
      </pc:sldChg>
      <pc:sldChg chg="new">
        <pc:chgData name="Harris, Lindsay J" userId="da7bad9c-5008-48cc-9e14-17f31d2c0cff" providerId="ADAL" clId="{EE00D7B7-77BF-A247-90F4-40252B68C011}" dt="2024-05-09T13:52:03.190" v="9" actId="680"/>
        <pc:sldMkLst>
          <pc:docMk/>
          <pc:sldMk cId="3404850601" sldId="274"/>
        </pc:sldMkLst>
      </pc:sldChg>
      <pc:sldMasterChg chg="modSldLayout">
        <pc:chgData name="Harris, Lindsay J" userId="da7bad9c-5008-48cc-9e14-17f31d2c0cff" providerId="ADAL" clId="{EE00D7B7-77BF-A247-90F4-40252B68C011}" dt="2024-05-09T13:51:49.831" v="8" actId="1076"/>
        <pc:sldMasterMkLst>
          <pc:docMk/>
          <pc:sldMasterMk cId="1391905964" sldId="2147483737"/>
        </pc:sldMasterMkLst>
        <pc:sldLayoutChg chg="addSp delSp modSp mod">
          <pc:chgData name="Harris, Lindsay J" userId="da7bad9c-5008-48cc-9e14-17f31d2c0cff" providerId="ADAL" clId="{EE00D7B7-77BF-A247-90F4-40252B68C011}" dt="2024-05-09T13:51:49.831" v="8" actId="1076"/>
          <pc:sldLayoutMkLst>
            <pc:docMk/>
            <pc:sldMasterMk cId="1391905964" sldId="2147483737"/>
            <pc:sldLayoutMk cId="392935651" sldId="2147483756"/>
          </pc:sldLayoutMkLst>
          <pc:spChg chg="del">
            <ac:chgData name="Harris, Lindsay J" userId="da7bad9c-5008-48cc-9e14-17f31d2c0cff" providerId="ADAL" clId="{EE00D7B7-77BF-A247-90F4-40252B68C011}" dt="2024-05-09T13:51:22.960" v="1" actId="478"/>
            <ac:spMkLst>
              <pc:docMk/>
              <pc:sldMasterMk cId="1391905964" sldId="2147483737"/>
              <pc:sldLayoutMk cId="392935651" sldId="2147483756"/>
              <ac:spMk id="9" creationId="{00000000-0000-0000-0000-000000000000}"/>
            </ac:spMkLst>
          </pc:spChg>
          <pc:spChg chg="del">
            <ac:chgData name="Harris, Lindsay J" userId="da7bad9c-5008-48cc-9e14-17f31d2c0cff" providerId="ADAL" clId="{EE00D7B7-77BF-A247-90F4-40252B68C011}" dt="2024-05-09T13:51:22.960" v="1" actId="478"/>
            <ac:spMkLst>
              <pc:docMk/>
              <pc:sldMasterMk cId="1391905964" sldId="2147483737"/>
              <pc:sldLayoutMk cId="392935651" sldId="2147483756"/>
              <ac:spMk id="10" creationId="{00000000-0000-0000-0000-000000000000}"/>
            </ac:spMkLst>
          </pc:spChg>
          <pc:picChg chg="add mod modCrop">
            <ac:chgData name="Harris, Lindsay J" userId="da7bad9c-5008-48cc-9e14-17f31d2c0cff" providerId="ADAL" clId="{EE00D7B7-77BF-A247-90F4-40252B68C011}" dt="2024-05-09T13:51:49.831" v="8" actId="1076"/>
            <ac:picMkLst>
              <pc:docMk/>
              <pc:sldMasterMk cId="1391905964" sldId="2147483737"/>
              <pc:sldLayoutMk cId="392935651" sldId="2147483756"/>
              <ac:picMk id="3" creationId="{91C501D8-A9A7-A280-34CE-E360CB2397A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text and icons&#10;&#10;Description automatically generated">
            <a:extLst>
              <a:ext uri="{FF2B5EF4-FFF2-40B4-BE49-F238E27FC236}">
                <a16:creationId xmlns:a16="http://schemas.microsoft.com/office/drawing/2014/main" id="{91C501D8-A9A7-A280-34CE-E360CB239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7" t="21085" r="2535" b="8008"/>
          <a:stretch/>
        </p:blipFill>
        <p:spPr>
          <a:xfrm>
            <a:off x="-52040" y="661174"/>
            <a:ext cx="9035145" cy="38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6" r:id="rId2"/>
    <p:sldLayoutId id="2147483740" r:id="rId3"/>
    <p:sldLayoutId id="2147483754" r:id="rId4"/>
    <p:sldLayoutId id="2147483742" r:id="rId5"/>
    <p:sldLayoutId id="2147483755" r:id="rId6"/>
    <p:sldLayoutId id="2147483743" r:id="rId7"/>
    <p:sldLayoutId id="2147483753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A3AB3-CB20-BB02-E92B-7A7B5A8A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5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84834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520202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1843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9130"/>
            <a:ext cx="3965773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9130"/>
            <a:ext cx="3965771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428765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2411"/>
            <a:ext cx="3965773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2411"/>
            <a:ext cx="3965771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C6386-5310-464E-B53A-E48D1531C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EB52C-A61D-45DC-AE9D-C4C63B748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33</Words>
  <Application>Microsoft Macintosh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49</cp:revision>
  <dcterms:created xsi:type="dcterms:W3CDTF">2014-09-17T15:14:42Z</dcterms:created>
  <dcterms:modified xsi:type="dcterms:W3CDTF">2024-05-09T13:52:06Z</dcterms:modified>
</cp:coreProperties>
</file>