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4"/>
  </p:sldMasterIdLst>
  <p:notesMasterIdLst>
    <p:notesMasterId r:id="rId11"/>
  </p:notesMasterIdLst>
  <p:handoutMasterIdLst>
    <p:handoutMasterId r:id="rId12"/>
  </p:handoutMasterIdLst>
  <p:sldIdLst>
    <p:sldId id="274" r:id="rId5"/>
    <p:sldId id="275" r:id="rId6"/>
    <p:sldId id="276" r:id="rId7"/>
    <p:sldId id="277" r:id="rId8"/>
    <p:sldId id="278" r:id="rId9"/>
    <p:sldId id="279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E9CCE-65C2-EE40-B3B4-39355567559E}" v="5" dt="2025-05-16T14:55:40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469" autoAdjust="0"/>
    <p:restoredTop sz="94551" autoAdjust="0"/>
  </p:normalViewPr>
  <p:slideViewPr>
    <p:cSldViewPr snapToGrid="0" snapToObjects="1">
      <p:cViewPr varScale="1">
        <p:scale>
          <a:sx n="211" d="100"/>
          <a:sy n="211" d="100"/>
        </p:scale>
        <p:origin x="27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Lindsay J" userId="da7bad9c-5008-48cc-9e14-17f31d2c0cff" providerId="ADAL" clId="{15EE9CCE-65C2-EE40-B3B4-39355567559E}"/>
    <pc:docChg chg="modMainMaster">
      <pc:chgData name="Harris, Lindsay J" userId="da7bad9c-5008-48cc-9e14-17f31d2c0cff" providerId="ADAL" clId="{15EE9CCE-65C2-EE40-B3B4-39355567559E}" dt="2025-05-16T14:55:40.843" v="3" actId="14826"/>
      <pc:docMkLst>
        <pc:docMk/>
      </pc:docMkLst>
      <pc:sldMasterChg chg="modSldLayout">
        <pc:chgData name="Harris, Lindsay J" userId="da7bad9c-5008-48cc-9e14-17f31d2c0cff" providerId="ADAL" clId="{15EE9CCE-65C2-EE40-B3B4-39355567559E}" dt="2025-05-16T14:55:40.843" v="3" actId="14826"/>
        <pc:sldMasterMkLst>
          <pc:docMk/>
          <pc:sldMasterMk cId="1391905964" sldId="2147483737"/>
        </pc:sldMasterMkLst>
        <pc:sldLayoutChg chg="modSp">
          <pc:chgData name="Harris, Lindsay J" userId="da7bad9c-5008-48cc-9e14-17f31d2c0cff" providerId="ADAL" clId="{15EE9CCE-65C2-EE40-B3B4-39355567559E}" dt="2025-05-16T14:55:40.843" v="3" actId="14826"/>
          <pc:sldLayoutMkLst>
            <pc:docMk/>
            <pc:sldMasterMk cId="1391905964" sldId="2147483737"/>
            <pc:sldLayoutMk cId="4176191103" sldId="2147483743"/>
          </pc:sldLayoutMkLst>
          <pc:picChg chg="mod">
            <ac:chgData name="Harris, Lindsay J" userId="da7bad9c-5008-48cc-9e14-17f31d2c0cff" providerId="ADAL" clId="{15EE9CCE-65C2-EE40-B3B4-39355567559E}" dt="2025-05-16T14:55:40.843" v="3" actId="14826"/>
            <ac:picMkLst>
              <pc:docMk/>
              <pc:sldMasterMk cId="1391905964" sldId="2147483737"/>
              <pc:sldLayoutMk cId="4176191103" sldId="2147483743"/>
              <ac:picMk id="3" creationId="{866928B4-0056-3FC9-CD7D-98AE29B4DD31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8085" y="1718427"/>
            <a:ext cx="8502086" cy="141938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8085" y="3361044"/>
            <a:ext cx="8502086" cy="691889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Para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4985" y="559860"/>
            <a:ext cx="8537551" cy="457103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2772" y="1216805"/>
            <a:ext cx="8539873" cy="32903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631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74" y="559859"/>
            <a:ext cx="8553450" cy="5202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2772" y="1216805"/>
            <a:ext cx="8546907" cy="3290312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35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2 Columns - Paragraph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75" y="559859"/>
            <a:ext cx="8546905" cy="5202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04686" y="1210358"/>
            <a:ext cx="4164993" cy="3296760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22775" y="1210358"/>
            <a:ext cx="4164993" cy="3296760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63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2 Columns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74" y="559859"/>
            <a:ext cx="8546906" cy="5202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04686" y="1210358"/>
            <a:ext cx="4164993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22775" y="1210358"/>
            <a:ext cx="4164993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03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 - Logo and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928B4-0056-3FC9-CD7D-98AE29B4D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32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5740" y="559859"/>
            <a:ext cx="8546906" cy="52020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740" y="1210358"/>
            <a:ext cx="8546906" cy="329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99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54" r:id="rId3"/>
    <p:sldLayoutId id="2147483742" r:id="rId4"/>
    <p:sldLayoutId id="2147483755" r:id="rId5"/>
    <p:sldLayoutId id="2147483743" r:id="rId6"/>
    <p:sldLayoutId id="2147483753" r:id="rId7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CA0A-539A-0CFF-51B7-81856651D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82AFC-BE94-E584-53DF-46BC90709F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9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1D84-D78B-8084-DF9F-A3C10CFA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7030-232F-4314-A38C-1324046A4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F51F8-5466-0E4F-78CC-CFD646B41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5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563B6-3998-DE5D-EC4A-B9430FFA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5159B3-0944-CB5C-3830-02138EFF5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AAD68-3B7A-CA02-46C4-28C29D559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9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8FC-D3D8-9740-F940-C3A74DD8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0F812-CE04-9848-E4A8-306DFE18514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09932-1743-708F-48B0-85A54E739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BFA32-1B39-DBC2-3EC6-B1AE9B460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7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10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42416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490255-e9f2-4db5-8b07-361fafec5145" xsi:nil="true"/>
    <lcf76f155ced4ddcb4097134ff3c332f xmlns="86915b5c-bb2e-47f7-b78f-1a432347bf2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D48FC9E49EB4DBD6FED31D6A3E83B" ma:contentTypeVersion="16" ma:contentTypeDescription="Create a new document." ma:contentTypeScope="" ma:versionID="ac7232a6aa4c5ca59cc007b00a88f0cb">
  <xsd:schema xmlns:xsd="http://www.w3.org/2001/XMLSchema" xmlns:xs="http://www.w3.org/2001/XMLSchema" xmlns:p="http://schemas.microsoft.com/office/2006/metadata/properties" xmlns:ns2="a785ad58-1d57-4f8a-aa71-77170459bd0d" xmlns:ns3="86915b5c-bb2e-47f7-b78f-1a432347bf28" xmlns:ns4="62490255-e9f2-4db5-8b07-361fafec5145" targetNamespace="http://schemas.microsoft.com/office/2006/metadata/properties" ma:root="true" ma:fieldsID="79c2914285c146710ba1ed2f4cc322d6" ns2:_="" ns3:_="" ns4:_="">
    <xsd:import namespace="a785ad58-1d57-4f8a-aa71-77170459bd0d"/>
    <xsd:import namespace="86915b5c-bb2e-47f7-b78f-1a432347bf28"/>
    <xsd:import namespace="62490255-e9f2-4db5-8b07-361fafec51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ad58-1d57-4f8a-aa71-77170459b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_x0024_Resources_x003a_core_x002c_SharedWithFieldDisplayName_x003b_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15b5c-bb2e-47f7-b78f-1a432347b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90255-e9f2-4db5-8b07-361fafec514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92646b5-b34e-49e9-a6e2-efac7e8fe868}" ma:internalName="TaxCatchAll" ma:showField="CatchAllData" ma:web="62490255-e9f2-4db5-8b07-361fafec51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DA9D62-2D65-49DA-B6D8-9EEAABD44350}">
  <ds:schemaRefs>
    <ds:schemaRef ds:uri="86915b5c-bb2e-47f7-b78f-1a432347bf28"/>
    <ds:schemaRef ds:uri="62490255-e9f2-4db5-8b07-361fafec5145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a785ad58-1d57-4f8a-aa71-77170459bd0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CF4C51-C725-4469-8A2D-B8FD406B4C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5ad58-1d57-4f8a-aa71-77170459bd0d"/>
    <ds:schemaRef ds:uri="86915b5c-bb2e-47f7-b78f-1a432347bf28"/>
    <ds:schemaRef ds:uri="62490255-e9f2-4db5-8b07-361fafec51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47CA4B-5282-4557-B21D-ED910B2F55E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4a28940-b464-41c3-ba3b-b4fa6665bc05}" enabled="0" method="" siteId="{84a28940-b464-41c3-ba3b-b4fa6665bc0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31</Words>
  <Application>Microsoft Macintosh PowerPoint</Application>
  <PresentationFormat>On-screen Show (16:9)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NeMed_Presentation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Harris, Lindsay J</cp:lastModifiedBy>
  <cp:revision>52</cp:revision>
  <dcterms:created xsi:type="dcterms:W3CDTF">2014-09-17T15:14:42Z</dcterms:created>
  <dcterms:modified xsi:type="dcterms:W3CDTF">2025-05-16T14:55:43Z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8100</vt:r8>
  </property>
  <property fmtid="{D5CDD505-2E9C-101B-9397-08002B2CF9AE}" pid="3" name="ContentTypeId">
    <vt:lpwstr>0x01010084DD48FC9E49EB4DBD6FED31D6A3E83B</vt:lpwstr>
  </property>
  <property fmtid="{D5CDD505-2E9C-101B-9397-08002B2CF9AE}" pid="4" name="MediaServiceImageTags">
    <vt:lpwstr/>
  </property>
</Properties>
</file>