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7" r:id="rId4"/>
  </p:sldMasterIdLst>
  <p:notesMasterIdLst>
    <p:notesMasterId r:id="rId16"/>
  </p:notesMasterIdLst>
  <p:handoutMasterIdLst>
    <p:handoutMasterId r:id="rId17"/>
  </p:handoutMasterIdLst>
  <p:sldIdLst>
    <p:sldId id="276" r:id="rId5"/>
    <p:sldId id="274" r:id="rId6"/>
    <p:sldId id="258" r:id="rId7"/>
    <p:sldId id="271" r:id="rId8"/>
    <p:sldId id="261" r:id="rId9"/>
    <p:sldId id="272" r:id="rId10"/>
    <p:sldId id="275" r:id="rId11"/>
    <p:sldId id="277" r:id="rId12"/>
    <p:sldId id="278" r:id="rId13"/>
    <p:sldId id="279" r:id="rId14"/>
    <p:sldId id="280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22A"/>
    <a:srgbClr val="989EA3"/>
    <a:srgbClr val="AC1F2D"/>
    <a:srgbClr val="C3C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BC487-4CB2-B748-AE2F-43AFB3161F80}" v="2" dt="2025-09-30T13:34:29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4" autoAdjust="0"/>
    <p:restoredTop sz="94694" autoAdjust="0"/>
  </p:normalViewPr>
  <p:slideViewPr>
    <p:cSldViewPr snapToGrid="0" snapToObjects="1">
      <p:cViewPr varScale="1">
        <p:scale>
          <a:sx n="172" d="100"/>
          <a:sy n="172" d="100"/>
        </p:scale>
        <p:origin x="70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, Lindsay J" userId="da7bad9c-5008-48cc-9e14-17f31d2c0cff" providerId="ADAL" clId="{0232B299-2695-59F6-A145-8B4B9BB3BDDC}"/>
    <pc:docChg chg="modMainMaster">
      <pc:chgData name="Harris, Lindsay J" userId="da7bad9c-5008-48cc-9e14-17f31d2c0cff" providerId="ADAL" clId="{0232B299-2695-59F6-A145-8B4B9BB3BDDC}" dt="2025-09-30T13:34:29.320" v="1"/>
      <pc:docMkLst>
        <pc:docMk/>
      </pc:docMkLst>
      <pc:sldMasterChg chg="modSldLayout">
        <pc:chgData name="Harris, Lindsay J" userId="da7bad9c-5008-48cc-9e14-17f31d2c0cff" providerId="ADAL" clId="{0232B299-2695-59F6-A145-8B4B9BB3BDDC}" dt="2025-09-30T13:34:29.320" v="1"/>
        <pc:sldMasterMkLst>
          <pc:docMk/>
          <pc:sldMasterMk cId="1391905964" sldId="2147483737"/>
        </pc:sldMasterMkLst>
        <pc:sldLayoutChg chg="setBg">
          <pc:chgData name="Harris, Lindsay J" userId="da7bad9c-5008-48cc-9e14-17f31d2c0cff" providerId="ADAL" clId="{0232B299-2695-59F6-A145-8B4B9BB3BDDC}" dt="2025-09-30T13:34:29.320" v="1"/>
          <pc:sldLayoutMkLst>
            <pc:docMk/>
            <pc:sldMasterMk cId="1391905964" sldId="2147483737"/>
            <pc:sldLayoutMk cId="993849327" sldId="2147483758"/>
          </pc:sldLayoutMkLst>
        </pc:sldLayoutChg>
      </pc:sldMasterChg>
    </pc:docChg>
  </pc:docChgLst>
  <pc:docChgLst>
    <pc:chgData name="Harris, Lindsay J" userId="da7bad9c-5008-48cc-9e14-17f31d2c0cff" providerId="ADAL" clId="{6098AE79-8A8E-0844-8400-270FEE922389}"/>
    <pc:docChg chg="custSel addSld delSld modSld modMainMaster">
      <pc:chgData name="Harris, Lindsay J" userId="da7bad9c-5008-48cc-9e14-17f31d2c0cff" providerId="ADAL" clId="{6098AE79-8A8E-0844-8400-270FEE922389}" dt="2025-03-28T14:17:52.377" v="25" actId="680"/>
      <pc:docMkLst>
        <pc:docMk/>
      </pc:docMkLst>
      <pc:sldChg chg="del">
        <pc:chgData name="Harris, Lindsay J" userId="da7bad9c-5008-48cc-9e14-17f31d2c0cff" providerId="ADAL" clId="{6098AE79-8A8E-0844-8400-270FEE922389}" dt="2025-03-28T14:17:42.554" v="21" actId="2696"/>
        <pc:sldMkLst>
          <pc:docMk/>
          <pc:sldMk cId="1381521095" sldId="273"/>
        </pc:sldMkLst>
      </pc:sldChg>
      <pc:sldChg chg="new del">
        <pc:chgData name="Harris, Lindsay J" userId="da7bad9c-5008-48cc-9e14-17f31d2c0cff" providerId="ADAL" clId="{6098AE79-8A8E-0844-8400-270FEE922389}" dt="2025-03-28T13:56:32.788" v="11" actId="2696"/>
        <pc:sldMkLst>
          <pc:docMk/>
          <pc:sldMk cId="789369722" sldId="277"/>
        </pc:sldMkLst>
      </pc:sldChg>
      <pc:sldChg chg="new">
        <pc:chgData name="Harris, Lindsay J" userId="da7bad9c-5008-48cc-9e14-17f31d2c0cff" providerId="ADAL" clId="{6098AE79-8A8E-0844-8400-270FEE922389}" dt="2025-03-28T14:17:45.915" v="22" actId="680"/>
        <pc:sldMkLst>
          <pc:docMk/>
          <pc:sldMk cId="2343959283" sldId="277"/>
        </pc:sldMkLst>
      </pc:sldChg>
      <pc:sldChg chg="new del setBg">
        <pc:chgData name="Harris, Lindsay J" userId="da7bad9c-5008-48cc-9e14-17f31d2c0cff" providerId="ADAL" clId="{6098AE79-8A8E-0844-8400-270FEE922389}" dt="2025-03-28T14:17:42.554" v="21" actId="2696"/>
        <pc:sldMkLst>
          <pc:docMk/>
          <pc:sldMk cId="315378204" sldId="278"/>
        </pc:sldMkLst>
      </pc:sldChg>
      <pc:sldChg chg="new">
        <pc:chgData name="Harris, Lindsay J" userId="da7bad9c-5008-48cc-9e14-17f31d2c0cff" providerId="ADAL" clId="{6098AE79-8A8E-0844-8400-270FEE922389}" dt="2025-03-28T14:17:48.404" v="23" actId="680"/>
        <pc:sldMkLst>
          <pc:docMk/>
          <pc:sldMk cId="3614854800" sldId="278"/>
        </pc:sldMkLst>
      </pc:sldChg>
      <pc:sldChg chg="new">
        <pc:chgData name="Harris, Lindsay J" userId="da7bad9c-5008-48cc-9e14-17f31d2c0cff" providerId="ADAL" clId="{6098AE79-8A8E-0844-8400-270FEE922389}" dt="2025-03-28T14:17:50.555" v="24" actId="680"/>
        <pc:sldMkLst>
          <pc:docMk/>
          <pc:sldMk cId="2201294755" sldId="279"/>
        </pc:sldMkLst>
      </pc:sldChg>
      <pc:sldChg chg="new del">
        <pc:chgData name="Harris, Lindsay J" userId="da7bad9c-5008-48cc-9e14-17f31d2c0cff" providerId="ADAL" clId="{6098AE79-8A8E-0844-8400-270FEE922389}" dt="2025-03-28T14:17:42.554" v="21" actId="2696"/>
        <pc:sldMkLst>
          <pc:docMk/>
          <pc:sldMk cId="4243192704" sldId="279"/>
        </pc:sldMkLst>
      </pc:sldChg>
      <pc:sldChg chg="new">
        <pc:chgData name="Harris, Lindsay J" userId="da7bad9c-5008-48cc-9e14-17f31d2c0cff" providerId="ADAL" clId="{6098AE79-8A8E-0844-8400-270FEE922389}" dt="2025-03-28T14:17:52.377" v="25" actId="680"/>
        <pc:sldMkLst>
          <pc:docMk/>
          <pc:sldMk cId="737892327" sldId="280"/>
        </pc:sldMkLst>
      </pc:sldChg>
      <pc:sldChg chg="new del setBg">
        <pc:chgData name="Harris, Lindsay J" userId="da7bad9c-5008-48cc-9e14-17f31d2c0cff" providerId="ADAL" clId="{6098AE79-8A8E-0844-8400-270FEE922389}" dt="2025-03-28T14:17:42.554" v="21" actId="2696"/>
        <pc:sldMkLst>
          <pc:docMk/>
          <pc:sldMk cId="2806328735" sldId="280"/>
        </pc:sldMkLst>
      </pc:sldChg>
      <pc:sldMasterChg chg="modSldLayout">
        <pc:chgData name="Harris, Lindsay J" userId="da7bad9c-5008-48cc-9e14-17f31d2c0cff" providerId="ADAL" clId="{6098AE79-8A8E-0844-8400-270FEE922389}" dt="2025-03-28T14:17:32.531" v="20"/>
        <pc:sldMasterMkLst>
          <pc:docMk/>
          <pc:sldMasterMk cId="1391905964" sldId="2147483737"/>
        </pc:sldMasterMkLst>
        <pc:sldLayoutChg chg="addSp delSp modSp mod setBg">
          <pc:chgData name="Harris, Lindsay J" userId="da7bad9c-5008-48cc-9e14-17f31d2c0cff" providerId="ADAL" clId="{6098AE79-8A8E-0844-8400-270FEE922389}" dt="2025-03-28T13:52:18.466" v="7"/>
          <pc:sldLayoutMkLst>
            <pc:docMk/>
            <pc:sldMasterMk cId="1391905964" sldId="2147483737"/>
            <pc:sldLayoutMk cId="4176191103" sldId="2147483743"/>
          </pc:sldLayoutMkLst>
        </pc:sldLayoutChg>
        <pc:sldLayoutChg chg="setBg">
          <pc:chgData name="Harris, Lindsay J" userId="da7bad9c-5008-48cc-9e14-17f31d2c0cff" providerId="ADAL" clId="{6098AE79-8A8E-0844-8400-270FEE922389}" dt="2025-03-28T14:17:32.531" v="20"/>
          <pc:sldLayoutMkLst>
            <pc:docMk/>
            <pc:sldMasterMk cId="1391905964" sldId="2147483737"/>
            <pc:sldLayoutMk cId="993849327" sldId="2147483758"/>
          </pc:sldLayoutMkLst>
        </pc:sldLayoutChg>
        <pc:sldLayoutChg chg="setBg">
          <pc:chgData name="Harris, Lindsay J" userId="da7bad9c-5008-48cc-9e14-17f31d2c0cff" providerId="ADAL" clId="{6098AE79-8A8E-0844-8400-270FEE922389}" dt="2025-03-28T14:14:39.237" v="13"/>
          <pc:sldLayoutMkLst>
            <pc:docMk/>
            <pc:sldMasterMk cId="1391905964" sldId="2147483737"/>
            <pc:sldLayoutMk cId="4229395774" sldId="2147483759"/>
          </pc:sldLayoutMkLst>
        </pc:sldLayoutChg>
      </pc:sldMasterChg>
    </pc:docChg>
  </pc:docChgLst>
  <pc:docChgLst>
    <pc:chgData name="Harris, Lindsay J" userId="da7bad9c-5008-48cc-9e14-17f31d2c0cff" providerId="ADAL" clId="{EE00D7B7-77BF-A247-90F4-40252B68C011}"/>
    <pc:docChg chg="custSel addSld delSld modMainMaster">
      <pc:chgData name="Harris, Lindsay J" userId="da7bad9c-5008-48cc-9e14-17f31d2c0cff" providerId="ADAL" clId="{EE00D7B7-77BF-A247-90F4-40252B68C011}" dt="2024-05-09T13:52:03.190" v="9" actId="680"/>
      <pc:docMkLst>
        <pc:docMk/>
      </pc:docMkLst>
      <pc:sldChg chg="del">
        <pc:chgData name="Harris, Lindsay J" userId="da7bad9c-5008-48cc-9e14-17f31d2c0cff" providerId="ADAL" clId="{EE00D7B7-77BF-A247-90F4-40252B68C011}" dt="2024-05-09T13:51:09.167" v="0" actId="2696"/>
        <pc:sldMkLst>
          <pc:docMk/>
          <pc:sldMk cId="533631433" sldId="274"/>
        </pc:sldMkLst>
      </pc:sldChg>
      <pc:sldChg chg="new">
        <pc:chgData name="Harris, Lindsay J" userId="da7bad9c-5008-48cc-9e14-17f31d2c0cff" providerId="ADAL" clId="{EE00D7B7-77BF-A247-90F4-40252B68C011}" dt="2024-05-09T13:52:03.190" v="9" actId="680"/>
        <pc:sldMkLst>
          <pc:docMk/>
          <pc:sldMk cId="3404850601" sldId="274"/>
        </pc:sldMkLst>
      </pc:sldChg>
      <pc:sldMasterChg chg="modSldLayout">
        <pc:chgData name="Harris, Lindsay J" userId="da7bad9c-5008-48cc-9e14-17f31d2c0cff" providerId="ADAL" clId="{EE00D7B7-77BF-A247-90F4-40252B68C011}" dt="2024-05-09T13:51:49.831" v="8" actId="1076"/>
        <pc:sldMasterMkLst>
          <pc:docMk/>
          <pc:sldMasterMk cId="1391905964" sldId="2147483737"/>
        </pc:sldMasterMkLst>
        <pc:sldLayoutChg chg="addSp delSp modSp mod">
          <pc:chgData name="Harris, Lindsay J" userId="da7bad9c-5008-48cc-9e14-17f31d2c0cff" providerId="ADAL" clId="{EE00D7B7-77BF-A247-90F4-40252B68C011}" dt="2024-05-09T13:51:49.831" v="8" actId="1076"/>
          <pc:sldLayoutMkLst>
            <pc:docMk/>
            <pc:sldMasterMk cId="1391905964" sldId="2147483737"/>
            <pc:sldLayoutMk cId="392935651" sldId="2147483756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F0D0E-F824-F145-B797-50BF7CF99B0D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F3FCD-09B4-1546-A6D3-DC6AB08371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4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DF3FB-3A81-574A-ACE1-7E8AEF5E20AC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222C4-F27E-A04C-AFC9-2EFDC34C9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83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5F0997-4C69-D43F-5349-B4E167CD7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86" y="1766042"/>
            <a:ext cx="6636598" cy="682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0DCCBE1-5D91-C9D6-13B7-A856307FB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686" y="2588218"/>
            <a:ext cx="6636598" cy="13328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552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19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395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191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" name="Picture 2" descr="A black background with text and icons&#10;&#10;Description automatically generated">
            <a:extLst>
              <a:ext uri="{FF2B5EF4-FFF2-40B4-BE49-F238E27FC236}">
                <a16:creationId xmlns:a16="http://schemas.microsoft.com/office/drawing/2014/main" id="{91C501D8-A9A7-A280-34CE-E360CB2397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157" t="21085" r="2535" b="8008"/>
          <a:stretch/>
        </p:blipFill>
        <p:spPr>
          <a:xfrm>
            <a:off x="-52040" y="661174"/>
            <a:ext cx="9035145" cy="382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Para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457103"/>
          </a:xfrm>
        </p:spPr>
        <p:txBody>
          <a:bodyPr tIns="0" bIns="0"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7861" y="1173263"/>
            <a:ext cx="8130768" cy="3290312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8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7861" y="1173263"/>
            <a:ext cx="8130768" cy="3290312"/>
          </a:xfrm>
        </p:spPr>
        <p:txBody>
          <a:bodyPr>
            <a:noAutofit/>
          </a:bodyPr>
          <a:lstStyle>
            <a:lvl1pPr marL="342900" indent="-342900">
              <a:lnSpc>
                <a:spcPct val="90000"/>
              </a:lnSpc>
              <a:buFont typeface="Arial"/>
              <a:buChar char="•"/>
              <a:defRPr sz="2400"/>
            </a:lvl1pPr>
            <a:lvl2pPr>
              <a:lnSpc>
                <a:spcPct val="90000"/>
              </a:lnSpc>
              <a:defRPr sz="24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400"/>
            </a:lvl3pPr>
            <a:lvl4pPr>
              <a:lnSpc>
                <a:spcPct val="90000"/>
              </a:lnSpc>
              <a:defRPr sz="2400"/>
            </a:lvl4pPr>
            <a:lvl5pPr>
              <a:lnSpc>
                <a:spcPct val="90000"/>
              </a:lnSpc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835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Slide - 2 Columns - Paragraph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5202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166816"/>
            <a:ext cx="3965773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Slide - 2 Columns -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4"/>
          </p:nvPr>
        </p:nvSpPr>
        <p:spPr>
          <a:xfrm>
            <a:off x="4712854" y="1166816"/>
            <a:ext cx="3965773" cy="3296760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47863" y="1166816"/>
            <a:ext cx="3965771" cy="3296760"/>
          </a:xfrm>
        </p:spPr>
        <p:txBody>
          <a:bodyPr anchor="t">
            <a:normAutofit/>
          </a:bodyPr>
          <a:lstStyle>
            <a:lvl1pPr marL="342900" indent="-342900">
              <a:buFont typeface="Arial"/>
              <a:buChar char="•"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03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- Log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3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4087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Closing Slide - Logo and Camp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4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7862" y="516317"/>
            <a:ext cx="8136992" cy="520204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7862" y="1166816"/>
            <a:ext cx="8136992" cy="3296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64" y="4671694"/>
            <a:ext cx="504281" cy="221427"/>
          </a:xfrm>
          <a:prstGeom prst="rect">
            <a:avLst/>
          </a:prstGeom>
        </p:spPr>
        <p:txBody>
          <a:bodyPr/>
          <a:lstStyle>
            <a:lvl1pPr algn="l">
              <a:defRPr sz="1000">
                <a:solidFill>
                  <a:srgbClr val="989EA3"/>
                </a:solidFill>
                <a:latin typeface="Arial"/>
                <a:cs typeface="Arial"/>
              </a:defRPr>
            </a:lvl1pPr>
          </a:lstStyle>
          <a:p>
            <a:fld id="{D0394A55-0D5E-E449-981A-A375C652BA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0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56" r:id="rId2"/>
    <p:sldLayoutId id="2147483740" r:id="rId3"/>
    <p:sldLayoutId id="2147483754" r:id="rId4"/>
    <p:sldLayoutId id="2147483742" r:id="rId5"/>
    <p:sldLayoutId id="2147483755" r:id="rId6"/>
    <p:sldLayoutId id="2147483753" r:id="rId7"/>
    <p:sldLayoutId id="2147483757" r:id="rId8"/>
    <p:sldLayoutId id="2147483758" r:id="rId9"/>
    <p:sldLayoutId id="2147483760" r:id="rId10"/>
    <p:sldLayoutId id="2147483759" r:id="rId11"/>
    <p:sldLayoutId id="2147483743" r:id="rId12"/>
  </p:sldLayoutIdLs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D122A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buFontTx/>
        <a:buNone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2C8371-2B49-D84C-8392-9B8713867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686" y="1766042"/>
            <a:ext cx="6636598" cy="6826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7D9C280-417F-7891-BD11-7579B33D2DE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25686" y="2588218"/>
            <a:ext cx="6636598" cy="133285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45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294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89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8A3AB3-CB20-BB02-E92B-7A7B5A8AA2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0394A55-0D5E-E449-981A-A375C652BAC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850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484834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61" y="1162411"/>
            <a:ext cx="8130768" cy="3301164"/>
          </a:xfrm>
        </p:spPr>
        <p:txBody>
          <a:bodyPr/>
          <a:lstStyle/>
          <a:p>
            <a:pPr lvl="0"/>
            <a:r>
              <a:rPr lang="en-US" sz="1600" dirty="0"/>
              <a:t>Click to edit Master text styles</a:t>
            </a:r>
          </a:p>
          <a:p>
            <a:pPr lvl="1"/>
            <a:r>
              <a:rPr lang="en-US" sz="1600" dirty="0"/>
              <a:t>Second level</a:t>
            </a:r>
          </a:p>
          <a:p>
            <a:pPr lvl="2"/>
            <a:r>
              <a:rPr lang="en-US" sz="1600" dirty="0"/>
              <a:t>Third level</a:t>
            </a:r>
          </a:p>
          <a:p>
            <a:pPr lvl="3"/>
            <a:r>
              <a:rPr lang="en-US" sz="1600" dirty="0"/>
              <a:t>Fourth level</a:t>
            </a:r>
          </a:p>
          <a:p>
            <a:pPr lvl="4"/>
            <a:r>
              <a:rPr lang="en-US" sz="1600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815B9BD1-B367-D645-80D0-3B132E25E5D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8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073" y="516318"/>
            <a:ext cx="8128557" cy="520202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861" y="1162411"/>
            <a:ext cx="8130768" cy="3301164"/>
          </a:xfrm>
        </p:spPr>
        <p:txBody>
          <a:bodyPr/>
          <a:lstStyle/>
          <a:p>
            <a:pPr lvl="0"/>
            <a:r>
              <a:rPr lang="en-US" sz="1600" dirty="0"/>
              <a:t>Click to edit Master text styles</a:t>
            </a:r>
          </a:p>
          <a:p>
            <a:pPr lvl="1"/>
            <a:r>
              <a:rPr lang="en-US" sz="1600" dirty="0"/>
              <a:t>Second level</a:t>
            </a:r>
          </a:p>
          <a:p>
            <a:pPr lvl="2"/>
            <a:r>
              <a:rPr lang="en-US" sz="1600" dirty="0"/>
              <a:t>Third level</a:t>
            </a:r>
          </a:p>
          <a:p>
            <a:pPr lvl="3"/>
            <a:r>
              <a:rPr lang="en-US" sz="1600" dirty="0"/>
              <a:t>Fourth level</a:t>
            </a:r>
          </a:p>
          <a:p>
            <a:pPr lvl="4"/>
            <a:r>
              <a:rPr lang="en-US" sz="1600" dirty="0"/>
              <a:t>Fifth level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815B9BD1-B367-D645-80D0-3B132E25E5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61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518430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712854" y="1169130"/>
            <a:ext cx="3965773" cy="3294446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7863" y="1169130"/>
            <a:ext cx="3965771" cy="3294446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D92BB8B7-C693-FC4E-B1FD-18D4999BC1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021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7863" y="516317"/>
            <a:ext cx="8130765" cy="428765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4"/>
          </p:nvPr>
        </p:nvSpPr>
        <p:spPr>
          <a:xfrm>
            <a:off x="4712854" y="1162411"/>
            <a:ext cx="3965773" cy="3301165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47863" y="1162411"/>
            <a:ext cx="3965771" cy="3301165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66540" y="4741735"/>
            <a:ext cx="1262187" cy="401765"/>
          </a:xfrm>
        </p:spPr>
        <p:txBody>
          <a:bodyPr/>
          <a:lstStyle/>
          <a:p>
            <a:fld id="{D92BB8B7-C693-FC4E-B1FD-18D4999BC1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199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97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95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854800"/>
      </p:ext>
    </p:extLst>
  </p:cSld>
  <p:clrMapOvr>
    <a:masterClrMapping/>
  </p:clrMapOvr>
</p:sld>
</file>

<file path=ppt/theme/theme1.xml><?xml version="1.0" encoding="utf-8"?>
<a:theme xmlns:a="http://schemas.openxmlformats.org/drawingml/2006/main" name="NeMed_Presentation">
  <a:themeElements>
    <a:clrScheme name="NebMed">
      <a:dk1>
        <a:sysClr val="windowText" lastClr="000000"/>
      </a:dk1>
      <a:lt1>
        <a:sysClr val="window" lastClr="FFFFFF"/>
      </a:lt1>
      <a:dk2>
        <a:srgbClr val="303B41"/>
      </a:dk2>
      <a:lt2>
        <a:srgbClr val="DCDDDF"/>
      </a:lt2>
      <a:accent1>
        <a:srgbClr val="AD122A"/>
      </a:accent1>
      <a:accent2>
        <a:srgbClr val="005E63"/>
      </a:accent2>
      <a:accent3>
        <a:srgbClr val="00B2B9"/>
      </a:accent3>
      <a:accent4>
        <a:srgbClr val="A1B426"/>
      </a:accent4>
      <a:accent5>
        <a:srgbClr val="F26721"/>
      </a:accent5>
      <a:accent6>
        <a:srgbClr val="FCB614"/>
      </a:accent6>
      <a:hlink>
        <a:srgbClr val="002957"/>
      </a:hlink>
      <a:folHlink>
        <a:srgbClr val="129D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245CA3FEFE2645B59BBF25F05D38B2" ma:contentTypeVersion="13" ma:contentTypeDescription="Create a new document." ma:contentTypeScope="" ma:versionID="f77d0650e2dc7da1c3891488866bee8a">
  <xsd:schema xmlns:xsd="http://www.w3.org/2001/XMLSchema" xmlns:xs="http://www.w3.org/2001/XMLSchema" xmlns:p="http://schemas.microsoft.com/office/2006/metadata/properties" xmlns:ns2="450f264f-96fe-412a-97a1-c4c004ee85de" xmlns:ns3="62490255-e9f2-4db5-8b07-361fafec5145" targetNamespace="http://schemas.microsoft.com/office/2006/metadata/properties" ma:root="true" ma:fieldsID="200b57851602b18326e4c20796bfa795" ns2:_="" ns3:_="">
    <xsd:import namespace="450f264f-96fe-412a-97a1-c4c004ee85de"/>
    <xsd:import namespace="62490255-e9f2-4db5-8b07-361fafec5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f264f-96fe-412a-97a1-c4c004ee85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a1d4a69-9812-4340-96bf-3c60240190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90255-e9f2-4db5-8b07-361fafec514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92646b5-b34e-49e9-a6e2-efac7e8fe868}" ma:internalName="TaxCatchAll" ma:showField="CatchAllData" ma:web="62490255-e9f2-4db5-8b07-361fafec51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0f264f-96fe-412a-97a1-c4c004ee85de">
      <Terms xmlns="http://schemas.microsoft.com/office/infopath/2007/PartnerControls"/>
    </lcf76f155ced4ddcb4097134ff3c332f>
    <TaxCatchAll xmlns="62490255-e9f2-4db5-8b07-361fafec5145" xsi:nil="true"/>
  </documentManagement>
</p:properties>
</file>

<file path=customXml/itemProps1.xml><?xml version="1.0" encoding="utf-8"?>
<ds:datastoreItem xmlns:ds="http://schemas.openxmlformats.org/officeDocument/2006/customXml" ds:itemID="{5351F43F-75A6-4F57-BDB2-9BCC63C826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0f264f-96fe-412a-97a1-c4c004ee85de"/>
    <ds:schemaRef ds:uri="62490255-e9f2-4db5-8b07-361fafec51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5EB52C-A61D-45DC-AE9D-C4C63B748F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2F4B14-C600-4477-9535-E4CBEF6C971A}">
  <ds:schemaRefs>
    <ds:schemaRef ds:uri="http://schemas.microsoft.com/office/2006/metadata/properties"/>
    <ds:schemaRef ds:uri="450f264f-96fe-412a-97a1-c4c004ee85de"/>
    <ds:schemaRef ds:uri="62490255-e9f2-4db5-8b07-361fafec5145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33</Words>
  <Application>Microsoft Macintosh PowerPoint</Application>
  <PresentationFormat>On-screen Show (16:9)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NeMed_Presentation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</dc:creator>
  <cp:lastModifiedBy>Harris, Lindsay J</cp:lastModifiedBy>
  <cp:revision>51</cp:revision>
  <dcterms:created xsi:type="dcterms:W3CDTF">2014-09-17T15:14:42Z</dcterms:created>
  <dcterms:modified xsi:type="dcterms:W3CDTF">2025-09-30T13:34:39Z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0x01010047245CA3FEFE2645B59BBF25F05D38B2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