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3"/>
  </p:sldMasterIdLst>
  <p:notesMasterIdLst>
    <p:notesMasterId r:id="rId9"/>
  </p:notesMasterIdLst>
  <p:handoutMasterIdLst>
    <p:handoutMasterId r:id="rId10"/>
  </p:handoutMasterIdLst>
  <p:sldIdLst>
    <p:sldId id="259" r:id="rId4"/>
    <p:sldId id="274" r:id="rId5"/>
    <p:sldId id="271" r:id="rId6"/>
    <p:sldId id="261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3A943-A5AA-1F4A-A7E3-BC85E66AA75A}" v="6" dt="2024-05-09T13:50:23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4626" autoAdjust="0"/>
  </p:normalViewPr>
  <p:slideViewPr>
    <p:cSldViewPr snapToGrid="0" snapToObjects="1">
      <p:cViewPr>
        <p:scale>
          <a:sx n="68" d="100"/>
          <a:sy n="68" d="100"/>
        </p:scale>
        <p:origin x="25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and red website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123C2CB2-4541-E7A9-617F-0EB0928F2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65" r="12020"/>
          <a:stretch/>
        </p:blipFill>
        <p:spPr>
          <a:xfrm>
            <a:off x="313083" y="236314"/>
            <a:ext cx="8478078" cy="62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6" r:id="rId2"/>
    <p:sldLayoutId id="2147483740" r:id="rId3"/>
    <p:sldLayoutId id="2147483754" r:id="rId4"/>
    <p:sldLayoutId id="2147483742" r:id="rId5"/>
    <p:sldLayoutId id="2147483755" r:id="rId6"/>
    <p:sldLayoutId id="2147483743" r:id="rId7"/>
    <p:sldLayoutId id="2147483752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2338178"/>
            <a:ext cx="6636598" cy="682423"/>
          </a:xfrm>
        </p:spPr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F7A04-DCAB-B748-C4B1-368E4458DF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04" y="-1227551"/>
            <a:ext cx="8136992" cy="1064712"/>
          </a:xfr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Nebraska Medicine mission, values, and priorities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6C1F-77EE-2F33-E46B-EF06AA524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 dirty="0"/>
              <a:t>Bulleted list layout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sz="3600" dirty="0"/>
              <a:t>Column layout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8539-BEAC-D706-467E-38CD2E5AD1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862" y="-521434"/>
            <a:ext cx="8136992" cy="521434"/>
          </a:xfr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End 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braska Medicine Standard 5-1" id="{50000E79-74C1-4546-A9BA-11D148E8609A}" vid="{39B6ADCF-008C-F041-8166-67E6FB86AE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43F491-CBCB-45B3-8673-BBB3DA4B3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EF333D-D9F4-478D-B08C-697130865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Nebraska Medicine Standard 5-1</Template>
  <TotalTime>0</TotalTime>
  <Words>35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NeMed_Presentation</vt:lpstr>
      <vt:lpstr>Headline goes here</vt:lpstr>
      <vt:lpstr>Nebraska Medicine mission, values, and priorities</vt:lpstr>
      <vt:lpstr>Bulleted list layout</vt:lpstr>
      <vt:lpstr>Column layout</vt:lpstr>
      <vt:lpstr>End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Ponec, Megan</dc:creator>
  <cp:lastModifiedBy>Ponec, Megan</cp:lastModifiedBy>
  <cp:revision>1</cp:revision>
  <dcterms:created xsi:type="dcterms:W3CDTF">2026-04-11T15:53:32Z</dcterms:created>
  <dcterms:modified xsi:type="dcterms:W3CDTF">2026-04-11T15:54:03Z</dcterms:modified>
</cp:coreProperties>
</file>