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3"/>
  </p:sldMasterIdLst>
  <p:notesMasterIdLst>
    <p:notesMasterId r:id="rId9"/>
  </p:notesMasterIdLst>
  <p:handoutMasterIdLst>
    <p:handoutMasterId r:id="rId10"/>
  </p:handoutMasterIdLst>
  <p:sldIdLst>
    <p:sldId id="259" r:id="rId4"/>
    <p:sldId id="274" r:id="rId5"/>
    <p:sldId id="271" r:id="rId6"/>
    <p:sldId id="261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0D7B7-77BF-A247-90F4-40252B68C011}" v="2" dt="2024-05-09T13:51:31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 snapToObjects="1">
      <p:cViewPr>
        <p:scale>
          <a:sx n="45" d="100"/>
          <a:sy n="45" d="100"/>
        </p:scale>
        <p:origin x="372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222C4-F27E-A04C-AFC9-2EFDC34C9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929134"/>
            <a:ext cx="6636598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2571751"/>
            <a:ext cx="6636598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black background with text and icons&#10;&#10;Description automatically generated">
            <a:extLst>
              <a:ext uri="{FF2B5EF4-FFF2-40B4-BE49-F238E27FC236}">
                <a16:creationId xmlns:a16="http://schemas.microsoft.com/office/drawing/2014/main" id="{91C501D8-A9A7-A280-34CE-E360CB239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7" t="21085" r="2535" b="8008"/>
          <a:stretch/>
        </p:blipFill>
        <p:spPr>
          <a:xfrm>
            <a:off x="-52040" y="661174"/>
            <a:ext cx="9035145" cy="38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2 Columns - Para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20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2 Columns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 - Logo and Campu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516317"/>
            <a:ext cx="8136992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166816"/>
            <a:ext cx="8136992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6" r:id="rId2"/>
    <p:sldLayoutId id="2147483740" r:id="rId3"/>
    <p:sldLayoutId id="2147483754" r:id="rId4"/>
    <p:sldLayoutId id="2147483742" r:id="rId5"/>
    <p:sldLayoutId id="2147483755" r:id="rId6"/>
    <p:sldLayoutId id="2147483743" r:id="rId7"/>
    <p:sldLayoutId id="2147483753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1766042"/>
            <a:ext cx="6636598" cy="682690"/>
          </a:xfrm>
        </p:spPr>
        <p:txBody>
          <a:bodyPr/>
          <a:lstStyle/>
          <a:p>
            <a:r>
              <a:rPr lang="en-US" dirty="0"/>
              <a:t>Headline goes here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2588218"/>
            <a:ext cx="6636598" cy="13328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4425DE-C079-E915-4A48-F640B69232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862" y="-520204"/>
            <a:ext cx="8136992" cy="520204"/>
          </a:xfrm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dirty="0"/>
              <a:t>Nebraska Medicine mission, values, and priorities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A3AB3-CB20-BB02-E92B-7A7B5A8A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5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520202"/>
          </a:xfrm>
        </p:spPr>
        <p:txBody>
          <a:bodyPr/>
          <a:lstStyle/>
          <a:p>
            <a:r>
              <a:rPr lang="en-US" sz="3600" dirty="0"/>
              <a:t>Bulleted list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1" y="1162411"/>
            <a:ext cx="8130768" cy="3301164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18430"/>
          </a:xfrm>
        </p:spPr>
        <p:txBody>
          <a:bodyPr/>
          <a:lstStyle/>
          <a:p>
            <a:r>
              <a:rPr lang="en-US" sz="3600" dirty="0"/>
              <a:t>Column layout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3" y="1169130"/>
            <a:ext cx="3965771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1169130"/>
            <a:ext cx="3965773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D92BB8B7-C693-FC4E-B1FD-18D4999BC1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A6A5-122B-8BBF-8E77-4EC73E0E4A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862" y="-520204"/>
            <a:ext cx="8136992" cy="520204"/>
          </a:xfrm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dirty="0"/>
              <a:t>End 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braska Medicine Brandwise Widescreen" id="{CCCFB1A6-514A-CD4F-AD0C-6DC61954BD6E}" vid="{3D0CE756-25AE-B047-9140-985F30E3B6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D48FC9E49EB4DBD6FED31D6A3E83B" ma:contentTypeVersion="16" ma:contentTypeDescription="Create a new document." ma:contentTypeScope="" ma:versionID="1eca773511dd67827c7c27063a4fcafa">
  <xsd:schema xmlns:xsd="http://www.w3.org/2001/XMLSchema" xmlns:xs="http://www.w3.org/2001/XMLSchema" xmlns:p="http://schemas.microsoft.com/office/2006/metadata/properties" xmlns:ns2="a785ad58-1d57-4f8a-aa71-77170459bd0d" xmlns:ns3="86915b5c-bb2e-47f7-b78f-1a432347bf28" xmlns:ns4="62490255-e9f2-4db5-8b07-361fafec5145" targetNamespace="http://schemas.microsoft.com/office/2006/metadata/properties" ma:root="true" ma:fieldsID="06f218df2730cc45e12799fc4feef2bd" ns2:_="" ns3:_="" ns4:_="">
    <xsd:import namespace="a785ad58-1d57-4f8a-aa71-77170459bd0d"/>
    <xsd:import namespace="86915b5c-bb2e-47f7-b78f-1a432347bf28"/>
    <xsd:import namespace="62490255-e9f2-4db5-8b07-361fafec51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15b5c-bb2e-47f7-b78f-1a432347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90255-e9f2-4db5-8b07-361fafec51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92646b5-b34e-49e9-a6e2-efac7e8fe868}" ma:internalName="TaxCatchAll" ma:showField="CatchAllData" ma:web="62490255-e9f2-4db5-8b07-361fafec5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C6386-5310-464E-B53A-E48D1531C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86915b5c-bb2e-47f7-b78f-1a432347bf28"/>
    <ds:schemaRef ds:uri="62490255-e9f2-4db5-8b07-361fafec5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EB52C-A61D-45DC-AE9D-C4C63B748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Nebraska Medicine Brandwise Widescreen</Template>
  <TotalTime>0</TotalTime>
  <Words>38</Words>
  <Application>Microsoft Office PowerPoint</Application>
  <PresentationFormat>On-screen Show (16:9)</PresentationFormat>
  <Paragraphs>16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NeMed_Presentation</vt:lpstr>
      <vt:lpstr>Headline goes here</vt:lpstr>
      <vt:lpstr>Nebraska Medicine mission, values, and priorities</vt:lpstr>
      <vt:lpstr>Bulleted list layout</vt:lpstr>
      <vt:lpstr>Column layout</vt:lpstr>
      <vt:lpstr>End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Ponec, Megan</dc:creator>
  <cp:lastModifiedBy>Ponec, Megan</cp:lastModifiedBy>
  <cp:revision>1</cp:revision>
  <dcterms:created xsi:type="dcterms:W3CDTF">2026-04-11T15:56:39Z</dcterms:created>
  <dcterms:modified xsi:type="dcterms:W3CDTF">2026-04-11T15:57:04Z</dcterms:modified>
</cp:coreProperties>
</file>